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6" r:id="rId2"/>
    <p:sldId id="317" r:id="rId3"/>
    <p:sldId id="318" r:id="rId4"/>
    <p:sldId id="280" r:id="rId5"/>
    <p:sldId id="357" r:id="rId6"/>
    <p:sldId id="356" r:id="rId7"/>
    <p:sldId id="257" r:id="rId8"/>
    <p:sldId id="256" r:id="rId9"/>
    <p:sldId id="315" r:id="rId10"/>
    <p:sldId id="355" r:id="rId11"/>
    <p:sldId id="354" r:id="rId12"/>
    <p:sldId id="258" r:id="rId13"/>
    <p:sldId id="324" r:id="rId14"/>
    <p:sldId id="358" r:id="rId15"/>
    <p:sldId id="320" r:id="rId16"/>
    <p:sldId id="348" r:id="rId17"/>
    <p:sldId id="344" r:id="rId18"/>
    <p:sldId id="352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0" autoAdjust="0"/>
    <p:restoredTop sz="94262" autoAdjust="0"/>
  </p:normalViewPr>
  <p:slideViewPr>
    <p:cSldViewPr snapToGrid="0">
      <p:cViewPr varScale="1">
        <p:scale>
          <a:sx n="52" d="100"/>
          <a:sy n="52" d="100"/>
        </p:scale>
        <p:origin x="62" y="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0.wmf"/><Relationship Id="rId18" Type="http://schemas.openxmlformats.org/officeDocument/2006/relationships/image" Target="../media/image56.wmf"/><Relationship Id="rId26" Type="http://schemas.openxmlformats.org/officeDocument/2006/relationships/image" Target="../media/image99.wmf"/><Relationship Id="rId3" Type="http://schemas.openxmlformats.org/officeDocument/2006/relationships/image" Target="../media/image83.wmf"/><Relationship Id="rId21" Type="http://schemas.openxmlformats.org/officeDocument/2006/relationships/image" Target="../media/image95.wmf"/><Relationship Id="rId7" Type="http://schemas.openxmlformats.org/officeDocument/2006/relationships/image" Target="../media/image60.wmf"/><Relationship Id="rId12" Type="http://schemas.openxmlformats.org/officeDocument/2006/relationships/image" Target="../media/image89.wmf"/><Relationship Id="rId17" Type="http://schemas.openxmlformats.org/officeDocument/2006/relationships/image" Target="../media/image49.wmf"/><Relationship Id="rId25" Type="http://schemas.openxmlformats.org/officeDocument/2006/relationships/image" Target="../media/image98.wmf"/><Relationship Id="rId2" Type="http://schemas.openxmlformats.org/officeDocument/2006/relationships/image" Target="../media/image55.wmf"/><Relationship Id="rId16" Type="http://schemas.openxmlformats.org/officeDocument/2006/relationships/image" Target="../media/image93.wmf"/><Relationship Id="rId20" Type="http://schemas.openxmlformats.org/officeDocument/2006/relationships/image" Target="../media/image94.wmf"/><Relationship Id="rId29" Type="http://schemas.openxmlformats.org/officeDocument/2006/relationships/image" Target="../media/image102.wmf"/><Relationship Id="rId1" Type="http://schemas.openxmlformats.org/officeDocument/2006/relationships/image" Target="../media/image54.wmf"/><Relationship Id="rId6" Type="http://schemas.openxmlformats.org/officeDocument/2006/relationships/image" Target="../media/image85.wmf"/><Relationship Id="rId11" Type="http://schemas.openxmlformats.org/officeDocument/2006/relationships/image" Target="../media/image88.wmf"/><Relationship Id="rId24" Type="http://schemas.openxmlformats.org/officeDocument/2006/relationships/image" Target="../media/image97.wmf"/><Relationship Id="rId5" Type="http://schemas.openxmlformats.org/officeDocument/2006/relationships/image" Target="../media/image58.wmf"/><Relationship Id="rId15" Type="http://schemas.openxmlformats.org/officeDocument/2006/relationships/image" Target="../media/image92.wmf"/><Relationship Id="rId23" Type="http://schemas.openxmlformats.org/officeDocument/2006/relationships/image" Target="../media/image62.wmf"/><Relationship Id="rId28" Type="http://schemas.openxmlformats.org/officeDocument/2006/relationships/image" Target="../media/image101.wmf"/><Relationship Id="rId10" Type="http://schemas.openxmlformats.org/officeDocument/2006/relationships/image" Target="../media/image63.wmf"/><Relationship Id="rId19" Type="http://schemas.openxmlformats.org/officeDocument/2006/relationships/image" Target="../media/image57.wmf"/><Relationship Id="rId4" Type="http://schemas.openxmlformats.org/officeDocument/2006/relationships/image" Target="../media/image84.wmf"/><Relationship Id="rId9" Type="http://schemas.openxmlformats.org/officeDocument/2006/relationships/image" Target="../media/image87.wmf"/><Relationship Id="rId14" Type="http://schemas.openxmlformats.org/officeDocument/2006/relationships/image" Target="../media/image91.wmf"/><Relationship Id="rId22" Type="http://schemas.openxmlformats.org/officeDocument/2006/relationships/image" Target="../media/image96.wmf"/><Relationship Id="rId27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image" Target="../media/image65.wmf"/><Relationship Id="rId18" Type="http://schemas.openxmlformats.org/officeDocument/2006/relationships/image" Target="../media/image70.wmf"/><Relationship Id="rId26" Type="http://schemas.openxmlformats.org/officeDocument/2006/relationships/image" Target="../media/image78.wmf"/><Relationship Id="rId3" Type="http://schemas.openxmlformats.org/officeDocument/2006/relationships/image" Target="../media/image56.wmf"/><Relationship Id="rId21" Type="http://schemas.openxmlformats.org/officeDocument/2006/relationships/image" Target="../media/image73.wmf"/><Relationship Id="rId7" Type="http://schemas.openxmlformats.org/officeDocument/2006/relationships/image" Target="../media/image60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5" Type="http://schemas.openxmlformats.org/officeDocument/2006/relationships/image" Target="../media/image77.wmf"/><Relationship Id="rId2" Type="http://schemas.openxmlformats.org/officeDocument/2006/relationships/image" Target="../media/image55.wmf"/><Relationship Id="rId16" Type="http://schemas.openxmlformats.org/officeDocument/2006/relationships/image" Target="../media/image68.wmf"/><Relationship Id="rId20" Type="http://schemas.openxmlformats.org/officeDocument/2006/relationships/image" Target="../media/image72.wmf"/><Relationship Id="rId1" Type="http://schemas.openxmlformats.org/officeDocument/2006/relationships/image" Target="../media/image54.wmf"/><Relationship Id="rId6" Type="http://schemas.openxmlformats.org/officeDocument/2006/relationships/image" Target="../media/image107.wmf"/><Relationship Id="rId11" Type="http://schemas.openxmlformats.org/officeDocument/2006/relationships/image" Target="../media/image49.wmf"/><Relationship Id="rId24" Type="http://schemas.openxmlformats.org/officeDocument/2006/relationships/image" Target="../media/image76.wmf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23" Type="http://schemas.openxmlformats.org/officeDocument/2006/relationships/image" Target="../media/image75.wmf"/><Relationship Id="rId10" Type="http://schemas.openxmlformats.org/officeDocument/2006/relationships/image" Target="../media/image63.wmf"/><Relationship Id="rId19" Type="http://schemas.openxmlformats.org/officeDocument/2006/relationships/image" Target="../media/image108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Relationship Id="rId14" Type="http://schemas.openxmlformats.org/officeDocument/2006/relationships/image" Target="../media/image66.wmf"/><Relationship Id="rId22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0.wmf"/><Relationship Id="rId18" Type="http://schemas.openxmlformats.org/officeDocument/2006/relationships/image" Target="../media/image56.wmf"/><Relationship Id="rId26" Type="http://schemas.openxmlformats.org/officeDocument/2006/relationships/image" Target="../media/image99.wmf"/><Relationship Id="rId3" Type="http://schemas.openxmlformats.org/officeDocument/2006/relationships/image" Target="../media/image83.wmf"/><Relationship Id="rId21" Type="http://schemas.openxmlformats.org/officeDocument/2006/relationships/image" Target="../media/image114.wmf"/><Relationship Id="rId7" Type="http://schemas.openxmlformats.org/officeDocument/2006/relationships/image" Target="../media/image60.wmf"/><Relationship Id="rId12" Type="http://schemas.openxmlformats.org/officeDocument/2006/relationships/image" Target="../media/image89.wmf"/><Relationship Id="rId17" Type="http://schemas.openxmlformats.org/officeDocument/2006/relationships/image" Target="../media/image49.wmf"/><Relationship Id="rId25" Type="http://schemas.openxmlformats.org/officeDocument/2006/relationships/image" Target="../media/image98.wmf"/><Relationship Id="rId2" Type="http://schemas.openxmlformats.org/officeDocument/2006/relationships/image" Target="../media/image55.wmf"/><Relationship Id="rId16" Type="http://schemas.openxmlformats.org/officeDocument/2006/relationships/image" Target="../media/image93.wmf"/><Relationship Id="rId20" Type="http://schemas.openxmlformats.org/officeDocument/2006/relationships/image" Target="../media/image94.wmf"/><Relationship Id="rId29" Type="http://schemas.openxmlformats.org/officeDocument/2006/relationships/image" Target="../media/image102.wmf"/><Relationship Id="rId1" Type="http://schemas.openxmlformats.org/officeDocument/2006/relationships/image" Target="../media/image54.wmf"/><Relationship Id="rId6" Type="http://schemas.openxmlformats.org/officeDocument/2006/relationships/image" Target="../media/image113.wmf"/><Relationship Id="rId11" Type="http://schemas.openxmlformats.org/officeDocument/2006/relationships/image" Target="../media/image88.wmf"/><Relationship Id="rId24" Type="http://schemas.openxmlformats.org/officeDocument/2006/relationships/image" Target="../media/image97.wmf"/><Relationship Id="rId5" Type="http://schemas.openxmlformats.org/officeDocument/2006/relationships/image" Target="../media/image58.wmf"/><Relationship Id="rId15" Type="http://schemas.openxmlformats.org/officeDocument/2006/relationships/image" Target="../media/image92.wmf"/><Relationship Id="rId23" Type="http://schemas.openxmlformats.org/officeDocument/2006/relationships/image" Target="../media/image62.wmf"/><Relationship Id="rId28" Type="http://schemas.openxmlformats.org/officeDocument/2006/relationships/image" Target="../media/image101.wmf"/><Relationship Id="rId10" Type="http://schemas.openxmlformats.org/officeDocument/2006/relationships/image" Target="../media/image63.wmf"/><Relationship Id="rId19" Type="http://schemas.openxmlformats.org/officeDocument/2006/relationships/image" Target="../media/image57.wmf"/><Relationship Id="rId4" Type="http://schemas.openxmlformats.org/officeDocument/2006/relationships/image" Target="../media/image84.wmf"/><Relationship Id="rId9" Type="http://schemas.openxmlformats.org/officeDocument/2006/relationships/image" Target="../media/image87.wmf"/><Relationship Id="rId14" Type="http://schemas.openxmlformats.org/officeDocument/2006/relationships/image" Target="../media/image91.wmf"/><Relationship Id="rId22" Type="http://schemas.openxmlformats.org/officeDocument/2006/relationships/image" Target="../media/image96.wmf"/><Relationship Id="rId27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wmf"/><Relationship Id="rId18" Type="http://schemas.openxmlformats.org/officeDocument/2006/relationships/image" Target="../media/image22.wmf"/><Relationship Id="rId26" Type="http://schemas.openxmlformats.org/officeDocument/2006/relationships/image" Target="../media/image30.wmf"/><Relationship Id="rId3" Type="http://schemas.openxmlformats.org/officeDocument/2006/relationships/image" Target="../media/image7.wmf"/><Relationship Id="rId21" Type="http://schemas.openxmlformats.org/officeDocument/2006/relationships/image" Target="../media/image25.wmf"/><Relationship Id="rId7" Type="http://schemas.openxmlformats.org/officeDocument/2006/relationships/image" Target="../media/image11.wmf"/><Relationship Id="rId12" Type="http://schemas.openxmlformats.org/officeDocument/2006/relationships/image" Target="../media/image16.wmf"/><Relationship Id="rId17" Type="http://schemas.openxmlformats.org/officeDocument/2006/relationships/image" Target="../media/image21.wmf"/><Relationship Id="rId25" Type="http://schemas.openxmlformats.org/officeDocument/2006/relationships/image" Target="../media/image29.wmf"/><Relationship Id="rId2" Type="http://schemas.openxmlformats.org/officeDocument/2006/relationships/image" Target="../media/image6.wmf"/><Relationship Id="rId16" Type="http://schemas.openxmlformats.org/officeDocument/2006/relationships/image" Target="../media/image20.wmf"/><Relationship Id="rId20" Type="http://schemas.openxmlformats.org/officeDocument/2006/relationships/image" Target="../media/image24.wmf"/><Relationship Id="rId29" Type="http://schemas.openxmlformats.org/officeDocument/2006/relationships/image" Target="../media/image33.wmf"/><Relationship Id="rId1" Type="http://schemas.openxmlformats.org/officeDocument/2006/relationships/image" Target="../media/image5.e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24" Type="http://schemas.openxmlformats.org/officeDocument/2006/relationships/image" Target="../media/image28.wmf"/><Relationship Id="rId5" Type="http://schemas.openxmlformats.org/officeDocument/2006/relationships/image" Target="../media/image9.wmf"/><Relationship Id="rId15" Type="http://schemas.openxmlformats.org/officeDocument/2006/relationships/image" Target="../media/image19.wmf"/><Relationship Id="rId23" Type="http://schemas.openxmlformats.org/officeDocument/2006/relationships/image" Target="../media/image27.wmf"/><Relationship Id="rId28" Type="http://schemas.openxmlformats.org/officeDocument/2006/relationships/image" Target="../media/image32.wmf"/><Relationship Id="rId10" Type="http://schemas.openxmlformats.org/officeDocument/2006/relationships/image" Target="../media/image14.wmf"/><Relationship Id="rId19" Type="http://schemas.openxmlformats.org/officeDocument/2006/relationships/image" Target="../media/image23.wmf"/><Relationship Id="rId4" Type="http://schemas.openxmlformats.org/officeDocument/2006/relationships/image" Target="../media/image8.wmf"/><Relationship Id="rId9" Type="http://schemas.openxmlformats.org/officeDocument/2006/relationships/image" Target="../media/image13.wmf"/><Relationship Id="rId14" Type="http://schemas.openxmlformats.org/officeDocument/2006/relationships/image" Target="../media/image18.wmf"/><Relationship Id="rId22" Type="http://schemas.openxmlformats.org/officeDocument/2006/relationships/image" Target="../media/image26.wmf"/><Relationship Id="rId27" Type="http://schemas.openxmlformats.org/officeDocument/2006/relationships/image" Target="../media/image31.wmf"/><Relationship Id="rId30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image" Target="../media/image65.wmf"/><Relationship Id="rId18" Type="http://schemas.openxmlformats.org/officeDocument/2006/relationships/image" Target="../media/image70.wmf"/><Relationship Id="rId26" Type="http://schemas.openxmlformats.org/officeDocument/2006/relationships/image" Target="../media/image78.wmf"/><Relationship Id="rId3" Type="http://schemas.openxmlformats.org/officeDocument/2006/relationships/image" Target="../media/image56.wmf"/><Relationship Id="rId21" Type="http://schemas.openxmlformats.org/officeDocument/2006/relationships/image" Target="../media/image73.wmf"/><Relationship Id="rId7" Type="http://schemas.openxmlformats.org/officeDocument/2006/relationships/image" Target="../media/image60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5" Type="http://schemas.openxmlformats.org/officeDocument/2006/relationships/image" Target="../media/image77.wmf"/><Relationship Id="rId2" Type="http://schemas.openxmlformats.org/officeDocument/2006/relationships/image" Target="../media/image55.wmf"/><Relationship Id="rId16" Type="http://schemas.openxmlformats.org/officeDocument/2006/relationships/image" Target="../media/image68.wmf"/><Relationship Id="rId20" Type="http://schemas.openxmlformats.org/officeDocument/2006/relationships/image" Target="../media/image72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49.wmf"/><Relationship Id="rId24" Type="http://schemas.openxmlformats.org/officeDocument/2006/relationships/image" Target="../media/image76.wmf"/><Relationship Id="rId5" Type="http://schemas.openxmlformats.org/officeDocument/2006/relationships/image" Target="../media/image58.wmf"/><Relationship Id="rId15" Type="http://schemas.openxmlformats.org/officeDocument/2006/relationships/image" Target="../media/image67.wmf"/><Relationship Id="rId23" Type="http://schemas.openxmlformats.org/officeDocument/2006/relationships/image" Target="../media/image75.wmf"/><Relationship Id="rId10" Type="http://schemas.openxmlformats.org/officeDocument/2006/relationships/image" Target="../media/image63.wmf"/><Relationship Id="rId19" Type="http://schemas.openxmlformats.org/officeDocument/2006/relationships/image" Target="../media/image71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Relationship Id="rId14" Type="http://schemas.openxmlformats.org/officeDocument/2006/relationships/image" Target="../media/image66.wmf"/><Relationship Id="rId22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493B2-1090-40D4-A046-FA886918F904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130D8-5CE8-46DE-A22F-333C8AB44B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7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E6F6F-A48A-4A0B-A724-32D7F4C55EB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7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2D8E2-4DA0-4FF9-A3AA-FAA6D77F9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669C00-B913-47A9-BB24-8F3DAD050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49E9D-5621-413F-BA14-A2CB8723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C13FC1-FB4E-41B8-B914-4EDA64EA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4274EB-C423-4C2D-9318-FCD30F6C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8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51936-E19F-4660-8249-F2464D91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49AFD6-BE99-4DA1-B5A4-992A5D030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45692-FA00-4D80-8233-91CDFD45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AAC23E-E96B-4C0F-BD7D-A66F09CD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5E800-6AC1-453B-8631-FEEBB7F6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30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0079DC-4057-4EB8-963A-F85D049E7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48761F-D294-4941-884E-A5A0BD53B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2A962F-3034-43AC-8CBC-7D25D3A9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AA852B-9BDC-44CE-8F5A-AF3853C8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FDCAFE-C423-4F75-A475-EFCD86BA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6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D1BEE-6D6B-4CE9-9D60-9D10066C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F0550B-DB65-420E-A3C6-4BD0B190B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D14137-BEEB-46EA-A0C4-5C215BDD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DE155B-F0A5-49FB-B975-CC65EDCB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93ED39-2147-417B-8E3A-4C3CB1E4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6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F57F4-494E-4114-9BDC-3AA2DDDF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74CB72-728C-46FE-AFF0-D9EA9861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F24EFD-54F5-4419-B7E0-38F81E61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213CD-117F-4085-9B52-E637980E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F0B1E0-52AF-4F99-860A-D86FA26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1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BFCA1-A93A-492F-83D4-A145FBBB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DE175-EBD1-4ED6-8A26-74B686981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3F2AA8-342A-4577-AF4D-E14A70106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1326F5-CAC8-4819-AAFC-212D4F22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9FA48C-722F-49EC-A466-297AB6C6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88AC5-A6E9-4315-941C-42609752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5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A84AB-1B2D-4A60-86FE-2A5C4F9D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1AB2C6-A510-4496-897D-C8E38F1F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8FAAF2-F607-43FC-9E63-47AF863B4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C1298F-CC6D-4EDC-8DD2-64CC23961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3F1CD5-4C9E-4447-A631-7177F45E6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D9D2F6A-A04F-47CD-B60A-062DFF38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E58007-1ADF-41C2-A9B9-8C0E747F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BB339F-42C4-462E-8AE9-069B60DA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13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B30D7-CCC5-4BEF-A703-08B3EDA8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19613A-D3F1-4C18-A05B-F5868B79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1630EB-F8C0-4F43-8B24-42717EC5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C9E1A3-8173-4B18-A729-5B467BF4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A49CC0D-71E8-447E-AE1C-36A39D5F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7095D0-C1A6-42B4-A3D7-3B59D538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0B58F-D5FA-49FF-A1DE-9A36D7A5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75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127FC-FC6F-474B-AC5F-1B3463AD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681FB2-71F2-49EE-867B-8984EEC77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C9CB59-992C-4C29-BF77-1B20F5863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2D96C-0DED-488A-B8E7-A19A62C2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77F38B-0E28-4129-99CC-1EFB42F0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5C01B3-3F38-4D10-86E9-8DCA5332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54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F37B2-9879-463A-B5DB-6C26E19A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79455AE-575A-4E38-A274-A7AB52D22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07885D-D664-4E6B-AFE9-DB01B1BFD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C9A366-B593-4CF4-886E-4EF2560A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ED7AD7-AE07-4B8C-86C7-9C720131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A65434-6BC6-4B9F-B8F9-3CB4C8FB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52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A24C2B-8BBC-4B70-8380-0AD4305B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CA9E2-545D-428C-BF63-8297A8CB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21D23C-16BD-4E82-AFF8-85EF7FDE4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E4EDF-05A1-4E12-9A69-27C3F205EABC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5E9BA-B64B-45B3-A723-1B5EC722E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F6658A-8603-43A6-86DE-E1200AC72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D8CC-8D19-4FD8-99D7-CD26C95030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4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9.wmf"/><Relationship Id="rId18" Type="http://schemas.openxmlformats.org/officeDocument/2006/relationships/image" Target="../media/image50.wmf"/><Relationship Id="rId3" Type="http://schemas.openxmlformats.org/officeDocument/2006/relationships/image" Target="../media/image52.png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0.bin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20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9.bin"/><Relationship Id="rId19" Type="http://schemas.openxmlformats.org/officeDocument/2006/relationships/oleObject" Target="../embeddings/oleObject44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wmf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wmf"/><Relationship Id="rId18" Type="http://schemas.openxmlformats.org/officeDocument/2006/relationships/oleObject" Target="../embeddings/oleObject52.bin"/><Relationship Id="rId26" Type="http://schemas.openxmlformats.org/officeDocument/2006/relationships/image" Target="../media/image63.wmf"/><Relationship Id="rId39" Type="http://schemas.openxmlformats.org/officeDocument/2006/relationships/oleObject" Target="../embeddings/oleObject63.bin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66.wmf"/><Relationship Id="rId42" Type="http://schemas.openxmlformats.org/officeDocument/2006/relationships/oleObject" Target="../embeddings/oleObject64.bin"/><Relationship Id="rId47" Type="http://schemas.openxmlformats.org/officeDocument/2006/relationships/oleObject" Target="../embeddings/oleObject67.bin"/><Relationship Id="rId50" Type="http://schemas.openxmlformats.org/officeDocument/2006/relationships/oleObject" Target="../embeddings/oleObject68.bin"/><Relationship Id="rId55" Type="http://schemas.openxmlformats.org/officeDocument/2006/relationships/image" Target="../media/image75.wmf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.bin"/><Relationship Id="rId29" Type="http://schemas.openxmlformats.org/officeDocument/2006/relationships/oleObject" Target="../embeddings/oleObject58.bin"/><Relationship Id="rId11" Type="http://schemas.openxmlformats.org/officeDocument/2006/relationships/image" Target="../media/image57.wmf"/><Relationship Id="rId24" Type="http://schemas.openxmlformats.org/officeDocument/2006/relationships/image" Target="../media/image62.wmf"/><Relationship Id="rId32" Type="http://schemas.openxmlformats.org/officeDocument/2006/relationships/image" Target="../media/image65.wmf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69.wmf"/><Relationship Id="rId45" Type="http://schemas.openxmlformats.org/officeDocument/2006/relationships/oleObject" Target="../embeddings/oleObject66.bin"/><Relationship Id="rId53" Type="http://schemas.openxmlformats.org/officeDocument/2006/relationships/image" Target="../media/image74.wmf"/><Relationship Id="rId58" Type="http://schemas.openxmlformats.org/officeDocument/2006/relationships/oleObject" Target="../embeddings/oleObject72.bin"/><Relationship Id="rId5" Type="http://schemas.openxmlformats.org/officeDocument/2006/relationships/image" Target="../media/image54.wmf"/><Relationship Id="rId61" Type="http://schemas.openxmlformats.org/officeDocument/2006/relationships/image" Target="../media/image78.wmf"/><Relationship Id="rId19" Type="http://schemas.openxmlformats.org/officeDocument/2006/relationships/image" Target="../media/image61.w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4.bin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64.wmf"/><Relationship Id="rId35" Type="http://schemas.openxmlformats.org/officeDocument/2006/relationships/oleObject" Target="../embeddings/oleObject61.bin"/><Relationship Id="rId43" Type="http://schemas.openxmlformats.org/officeDocument/2006/relationships/oleObject" Target="../embeddings/oleObject65.bin"/><Relationship Id="rId48" Type="http://schemas.openxmlformats.org/officeDocument/2006/relationships/image" Target="../media/image72.wmf"/><Relationship Id="rId56" Type="http://schemas.openxmlformats.org/officeDocument/2006/relationships/oleObject" Target="../embeddings/oleObject71.bin"/><Relationship Id="rId8" Type="http://schemas.openxmlformats.org/officeDocument/2006/relationships/oleObject" Target="../embeddings/oleObject47.bin"/><Relationship Id="rId51" Type="http://schemas.openxmlformats.org/officeDocument/2006/relationships/image" Target="../media/image73.wmf"/><Relationship Id="rId3" Type="http://schemas.openxmlformats.org/officeDocument/2006/relationships/image" Target="../media/image79.png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60.wmf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60.bin"/><Relationship Id="rId38" Type="http://schemas.openxmlformats.org/officeDocument/2006/relationships/image" Target="../media/image68.wmf"/><Relationship Id="rId46" Type="http://schemas.openxmlformats.org/officeDocument/2006/relationships/image" Target="../media/image71.wmf"/><Relationship Id="rId59" Type="http://schemas.openxmlformats.org/officeDocument/2006/relationships/image" Target="../media/image77.wmf"/><Relationship Id="rId20" Type="http://schemas.openxmlformats.org/officeDocument/2006/relationships/image" Target="../media/image80.png"/><Relationship Id="rId41" Type="http://schemas.openxmlformats.org/officeDocument/2006/relationships/image" Target="../media/image81.png"/><Relationship Id="rId54" Type="http://schemas.openxmlformats.org/officeDocument/2006/relationships/oleObject" Target="../embeddings/oleObject7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15" Type="http://schemas.openxmlformats.org/officeDocument/2006/relationships/image" Target="../media/image59.wmf"/><Relationship Id="rId23" Type="http://schemas.openxmlformats.org/officeDocument/2006/relationships/oleObject" Target="../embeddings/oleObject55.bin"/><Relationship Id="rId28" Type="http://schemas.openxmlformats.org/officeDocument/2006/relationships/image" Target="../media/image49.wmf"/><Relationship Id="rId36" Type="http://schemas.openxmlformats.org/officeDocument/2006/relationships/image" Target="../media/image67.wmf"/><Relationship Id="rId49" Type="http://schemas.openxmlformats.org/officeDocument/2006/relationships/image" Target="../media/image82.png"/><Relationship Id="rId57" Type="http://schemas.openxmlformats.org/officeDocument/2006/relationships/image" Target="../media/image76.wmf"/><Relationship Id="rId10" Type="http://schemas.openxmlformats.org/officeDocument/2006/relationships/oleObject" Target="../embeddings/oleObject48.bin"/><Relationship Id="rId31" Type="http://schemas.openxmlformats.org/officeDocument/2006/relationships/oleObject" Target="../embeddings/oleObject59.bin"/><Relationship Id="rId44" Type="http://schemas.openxmlformats.org/officeDocument/2006/relationships/image" Target="../media/image70.wmf"/><Relationship Id="rId52" Type="http://schemas.openxmlformats.org/officeDocument/2006/relationships/oleObject" Target="../embeddings/oleObject69.bin"/><Relationship Id="rId60" Type="http://schemas.openxmlformats.org/officeDocument/2006/relationships/oleObject" Target="../embeddings/oleObject73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6.wmf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wmf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91.wmf"/><Relationship Id="rId42" Type="http://schemas.openxmlformats.org/officeDocument/2006/relationships/oleObject" Target="../embeddings/oleObject86.bin"/><Relationship Id="rId47" Type="http://schemas.openxmlformats.org/officeDocument/2006/relationships/image" Target="../media/image94.wmf"/><Relationship Id="rId50" Type="http://schemas.openxmlformats.org/officeDocument/2006/relationships/oleObject" Target="../embeddings/oleObject90.bin"/><Relationship Id="rId55" Type="http://schemas.openxmlformats.org/officeDocument/2006/relationships/oleObject" Target="../embeddings/oleObject91.bin"/><Relationship Id="rId63" Type="http://schemas.openxmlformats.org/officeDocument/2006/relationships/oleObject" Target="../embeddings/oleObject95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.bin"/><Relationship Id="rId29" Type="http://schemas.openxmlformats.org/officeDocument/2006/relationships/oleObject" Target="../embeddings/oleObject81.bin"/><Relationship Id="rId11" Type="http://schemas.openxmlformats.org/officeDocument/2006/relationships/image" Target="../media/image84.wmf"/><Relationship Id="rId24" Type="http://schemas.openxmlformats.org/officeDocument/2006/relationships/image" Target="../media/image87.wmf"/><Relationship Id="rId32" Type="http://schemas.openxmlformats.org/officeDocument/2006/relationships/image" Target="../media/image90.wmf"/><Relationship Id="rId37" Type="http://schemas.openxmlformats.org/officeDocument/2006/relationships/oleObject" Target="../embeddings/oleObject85.bin"/><Relationship Id="rId40" Type="http://schemas.openxmlformats.org/officeDocument/2006/relationships/image" Target="../media/image49.wmf"/><Relationship Id="rId45" Type="http://schemas.openxmlformats.org/officeDocument/2006/relationships/image" Target="../media/image57.wmf"/><Relationship Id="rId53" Type="http://schemas.openxmlformats.org/officeDocument/2006/relationships/oleObject" Target="../embeddings/oleObject55.bin"/><Relationship Id="rId58" Type="http://schemas.openxmlformats.org/officeDocument/2006/relationships/image" Target="../media/image98.wmf"/><Relationship Id="rId66" Type="http://schemas.openxmlformats.org/officeDocument/2006/relationships/image" Target="../media/image102.wmf"/><Relationship Id="rId5" Type="http://schemas.openxmlformats.org/officeDocument/2006/relationships/image" Target="../media/image54.wmf"/><Relationship Id="rId61" Type="http://schemas.openxmlformats.org/officeDocument/2006/relationships/oleObject" Target="../embeddings/oleObject94.bin"/><Relationship Id="rId19" Type="http://schemas.openxmlformats.org/officeDocument/2006/relationships/image" Target="../media/image86.wmf"/><Relationship Id="rId14" Type="http://schemas.openxmlformats.org/officeDocument/2006/relationships/oleObject" Target="../embeddings/oleObject77.bin"/><Relationship Id="rId22" Type="http://schemas.openxmlformats.org/officeDocument/2006/relationships/oleObject" Target="../embeddings/oleObject54.bin"/><Relationship Id="rId27" Type="http://schemas.openxmlformats.org/officeDocument/2006/relationships/oleObject" Target="../embeddings/oleObject80.bin"/><Relationship Id="rId30" Type="http://schemas.openxmlformats.org/officeDocument/2006/relationships/image" Target="../media/image89.wmf"/><Relationship Id="rId35" Type="http://schemas.openxmlformats.org/officeDocument/2006/relationships/oleObject" Target="../embeddings/oleObject84.bin"/><Relationship Id="rId43" Type="http://schemas.openxmlformats.org/officeDocument/2006/relationships/image" Target="../media/image56.wmf"/><Relationship Id="rId48" Type="http://schemas.openxmlformats.org/officeDocument/2006/relationships/oleObject" Target="../embeddings/oleObject89.bin"/><Relationship Id="rId56" Type="http://schemas.openxmlformats.org/officeDocument/2006/relationships/image" Target="../media/image97.wmf"/><Relationship Id="rId64" Type="http://schemas.openxmlformats.org/officeDocument/2006/relationships/image" Target="../media/image101.wmf"/><Relationship Id="rId8" Type="http://schemas.openxmlformats.org/officeDocument/2006/relationships/oleObject" Target="../embeddings/oleObject74.bin"/><Relationship Id="rId51" Type="http://schemas.openxmlformats.org/officeDocument/2006/relationships/image" Target="../media/image96.wmf"/><Relationship Id="rId3" Type="http://schemas.openxmlformats.org/officeDocument/2006/relationships/image" Target="../media/image103.png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60.wmf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83.bin"/><Relationship Id="rId38" Type="http://schemas.openxmlformats.org/officeDocument/2006/relationships/image" Target="../media/image93.wmf"/><Relationship Id="rId46" Type="http://schemas.openxmlformats.org/officeDocument/2006/relationships/oleObject" Target="../embeddings/oleObject88.bin"/><Relationship Id="rId59" Type="http://schemas.openxmlformats.org/officeDocument/2006/relationships/oleObject" Target="../embeddings/oleObject93.bin"/><Relationship Id="rId20" Type="http://schemas.openxmlformats.org/officeDocument/2006/relationships/image" Target="../media/image104.png"/><Relationship Id="rId41" Type="http://schemas.openxmlformats.org/officeDocument/2006/relationships/image" Target="../media/image105.png"/><Relationship Id="rId54" Type="http://schemas.openxmlformats.org/officeDocument/2006/relationships/image" Target="../media/image62.wmf"/><Relationship Id="rId62" Type="http://schemas.openxmlformats.org/officeDocument/2006/relationships/image" Target="../media/image100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6.bin"/><Relationship Id="rId15" Type="http://schemas.openxmlformats.org/officeDocument/2006/relationships/image" Target="../media/image85.wmf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88.wmf"/><Relationship Id="rId36" Type="http://schemas.openxmlformats.org/officeDocument/2006/relationships/image" Target="../media/image92.wmf"/><Relationship Id="rId49" Type="http://schemas.openxmlformats.org/officeDocument/2006/relationships/image" Target="../media/image95.wmf"/><Relationship Id="rId57" Type="http://schemas.openxmlformats.org/officeDocument/2006/relationships/oleObject" Target="../embeddings/oleObject92.bin"/><Relationship Id="rId10" Type="http://schemas.openxmlformats.org/officeDocument/2006/relationships/oleObject" Target="../embeddings/oleObject75.bin"/><Relationship Id="rId31" Type="http://schemas.openxmlformats.org/officeDocument/2006/relationships/oleObject" Target="../embeddings/oleObject82.bin"/><Relationship Id="rId44" Type="http://schemas.openxmlformats.org/officeDocument/2006/relationships/oleObject" Target="../embeddings/oleObject87.bin"/><Relationship Id="rId52" Type="http://schemas.openxmlformats.org/officeDocument/2006/relationships/image" Target="../media/image106.png"/><Relationship Id="rId60" Type="http://schemas.openxmlformats.org/officeDocument/2006/relationships/image" Target="../media/image99.wmf"/><Relationship Id="rId65" Type="http://schemas.openxmlformats.org/officeDocument/2006/relationships/oleObject" Target="../embeddings/oleObject96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83.wmf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78.bin"/><Relationship Id="rId39" Type="http://schemas.openxmlformats.org/officeDocument/2006/relationships/oleObject" Target="../embeddings/oleObject57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wmf"/><Relationship Id="rId18" Type="http://schemas.openxmlformats.org/officeDocument/2006/relationships/oleObject" Target="../embeddings/oleObject98.bin"/><Relationship Id="rId26" Type="http://schemas.openxmlformats.org/officeDocument/2006/relationships/image" Target="../media/image63.wmf"/><Relationship Id="rId39" Type="http://schemas.openxmlformats.org/officeDocument/2006/relationships/oleObject" Target="../embeddings/oleObject63.bin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66.wmf"/><Relationship Id="rId42" Type="http://schemas.openxmlformats.org/officeDocument/2006/relationships/oleObject" Target="../embeddings/oleObject64.bin"/><Relationship Id="rId47" Type="http://schemas.openxmlformats.org/officeDocument/2006/relationships/oleObject" Target="../embeddings/oleObject67.bin"/><Relationship Id="rId50" Type="http://schemas.openxmlformats.org/officeDocument/2006/relationships/oleObject" Target="../embeddings/oleObject68.bin"/><Relationship Id="rId55" Type="http://schemas.openxmlformats.org/officeDocument/2006/relationships/image" Target="../media/image75.wmf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.bin"/><Relationship Id="rId29" Type="http://schemas.openxmlformats.org/officeDocument/2006/relationships/oleObject" Target="../embeddings/oleObject58.bin"/><Relationship Id="rId11" Type="http://schemas.openxmlformats.org/officeDocument/2006/relationships/image" Target="../media/image57.wmf"/><Relationship Id="rId24" Type="http://schemas.openxmlformats.org/officeDocument/2006/relationships/image" Target="../media/image62.wmf"/><Relationship Id="rId32" Type="http://schemas.openxmlformats.org/officeDocument/2006/relationships/image" Target="../media/image65.wmf"/><Relationship Id="rId37" Type="http://schemas.openxmlformats.org/officeDocument/2006/relationships/oleObject" Target="../embeddings/oleObject62.bin"/><Relationship Id="rId40" Type="http://schemas.openxmlformats.org/officeDocument/2006/relationships/image" Target="../media/image69.wmf"/><Relationship Id="rId45" Type="http://schemas.openxmlformats.org/officeDocument/2006/relationships/oleObject" Target="../embeddings/oleObject99.bin"/><Relationship Id="rId53" Type="http://schemas.openxmlformats.org/officeDocument/2006/relationships/image" Target="../media/image74.wmf"/><Relationship Id="rId58" Type="http://schemas.openxmlformats.org/officeDocument/2006/relationships/oleObject" Target="../embeddings/oleObject72.bin"/><Relationship Id="rId5" Type="http://schemas.openxmlformats.org/officeDocument/2006/relationships/image" Target="../media/image54.wmf"/><Relationship Id="rId61" Type="http://schemas.openxmlformats.org/officeDocument/2006/relationships/image" Target="../media/image78.wmf"/><Relationship Id="rId19" Type="http://schemas.openxmlformats.org/officeDocument/2006/relationships/image" Target="../media/image61.wmf"/><Relationship Id="rId14" Type="http://schemas.openxmlformats.org/officeDocument/2006/relationships/oleObject" Target="../embeddings/oleObject97.bin"/><Relationship Id="rId22" Type="http://schemas.openxmlformats.org/officeDocument/2006/relationships/oleObject" Target="../embeddings/oleObject54.bin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64.wmf"/><Relationship Id="rId35" Type="http://schemas.openxmlformats.org/officeDocument/2006/relationships/oleObject" Target="../embeddings/oleObject61.bin"/><Relationship Id="rId43" Type="http://schemas.openxmlformats.org/officeDocument/2006/relationships/oleObject" Target="../embeddings/oleObject65.bin"/><Relationship Id="rId48" Type="http://schemas.openxmlformats.org/officeDocument/2006/relationships/image" Target="../media/image72.wmf"/><Relationship Id="rId56" Type="http://schemas.openxmlformats.org/officeDocument/2006/relationships/oleObject" Target="../embeddings/oleObject101.bin"/><Relationship Id="rId8" Type="http://schemas.openxmlformats.org/officeDocument/2006/relationships/oleObject" Target="../embeddings/oleObject47.bin"/><Relationship Id="rId51" Type="http://schemas.openxmlformats.org/officeDocument/2006/relationships/image" Target="../media/image73.wmf"/><Relationship Id="rId3" Type="http://schemas.openxmlformats.org/officeDocument/2006/relationships/image" Target="../media/image109.png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60.wmf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60.bin"/><Relationship Id="rId38" Type="http://schemas.openxmlformats.org/officeDocument/2006/relationships/image" Target="../media/image68.wmf"/><Relationship Id="rId46" Type="http://schemas.openxmlformats.org/officeDocument/2006/relationships/image" Target="../media/image108.wmf"/><Relationship Id="rId59" Type="http://schemas.openxmlformats.org/officeDocument/2006/relationships/image" Target="../media/image77.wmf"/><Relationship Id="rId20" Type="http://schemas.openxmlformats.org/officeDocument/2006/relationships/image" Target="../media/image110.png"/><Relationship Id="rId41" Type="http://schemas.openxmlformats.org/officeDocument/2006/relationships/image" Target="../media/image111.png"/><Relationship Id="rId54" Type="http://schemas.openxmlformats.org/officeDocument/2006/relationships/oleObject" Target="../embeddings/oleObject10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15" Type="http://schemas.openxmlformats.org/officeDocument/2006/relationships/image" Target="../media/image107.wmf"/><Relationship Id="rId23" Type="http://schemas.openxmlformats.org/officeDocument/2006/relationships/oleObject" Target="../embeddings/oleObject55.bin"/><Relationship Id="rId28" Type="http://schemas.openxmlformats.org/officeDocument/2006/relationships/image" Target="../media/image49.wmf"/><Relationship Id="rId36" Type="http://schemas.openxmlformats.org/officeDocument/2006/relationships/image" Target="../media/image67.wmf"/><Relationship Id="rId49" Type="http://schemas.openxmlformats.org/officeDocument/2006/relationships/image" Target="../media/image112.png"/><Relationship Id="rId57" Type="http://schemas.openxmlformats.org/officeDocument/2006/relationships/image" Target="../media/image76.wmf"/><Relationship Id="rId10" Type="http://schemas.openxmlformats.org/officeDocument/2006/relationships/oleObject" Target="../embeddings/oleObject48.bin"/><Relationship Id="rId31" Type="http://schemas.openxmlformats.org/officeDocument/2006/relationships/oleObject" Target="../embeddings/oleObject59.bin"/><Relationship Id="rId44" Type="http://schemas.openxmlformats.org/officeDocument/2006/relationships/image" Target="../media/image70.wmf"/><Relationship Id="rId52" Type="http://schemas.openxmlformats.org/officeDocument/2006/relationships/oleObject" Target="../embeddings/oleObject69.bin"/><Relationship Id="rId60" Type="http://schemas.openxmlformats.org/officeDocument/2006/relationships/oleObject" Target="../embeddings/oleObject73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wmf"/><Relationship Id="rId21" Type="http://schemas.openxmlformats.org/officeDocument/2006/relationships/oleObject" Target="../embeddings/oleObject53.bin"/><Relationship Id="rId34" Type="http://schemas.openxmlformats.org/officeDocument/2006/relationships/image" Target="../media/image91.wmf"/><Relationship Id="rId42" Type="http://schemas.openxmlformats.org/officeDocument/2006/relationships/oleObject" Target="../embeddings/oleObject86.bin"/><Relationship Id="rId47" Type="http://schemas.openxmlformats.org/officeDocument/2006/relationships/image" Target="../media/image94.wmf"/><Relationship Id="rId50" Type="http://schemas.openxmlformats.org/officeDocument/2006/relationships/oleObject" Target="../embeddings/oleObject90.bin"/><Relationship Id="rId55" Type="http://schemas.openxmlformats.org/officeDocument/2006/relationships/oleObject" Target="../embeddings/oleObject105.bin"/><Relationship Id="rId63" Type="http://schemas.openxmlformats.org/officeDocument/2006/relationships/oleObject" Target="../embeddings/oleObject95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.bin"/><Relationship Id="rId29" Type="http://schemas.openxmlformats.org/officeDocument/2006/relationships/oleObject" Target="../embeddings/oleObject81.bin"/><Relationship Id="rId11" Type="http://schemas.openxmlformats.org/officeDocument/2006/relationships/image" Target="../media/image84.wmf"/><Relationship Id="rId24" Type="http://schemas.openxmlformats.org/officeDocument/2006/relationships/image" Target="../media/image87.wmf"/><Relationship Id="rId32" Type="http://schemas.openxmlformats.org/officeDocument/2006/relationships/image" Target="../media/image90.wmf"/><Relationship Id="rId37" Type="http://schemas.openxmlformats.org/officeDocument/2006/relationships/oleObject" Target="../embeddings/oleObject85.bin"/><Relationship Id="rId40" Type="http://schemas.openxmlformats.org/officeDocument/2006/relationships/image" Target="../media/image49.wmf"/><Relationship Id="rId45" Type="http://schemas.openxmlformats.org/officeDocument/2006/relationships/image" Target="../media/image57.wmf"/><Relationship Id="rId53" Type="http://schemas.openxmlformats.org/officeDocument/2006/relationships/oleObject" Target="../embeddings/oleObject55.bin"/><Relationship Id="rId58" Type="http://schemas.openxmlformats.org/officeDocument/2006/relationships/image" Target="../media/image98.wmf"/><Relationship Id="rId66" Type="http://schemas.openxmlformats.org/officeDocument/2006/relationships/image" Target="../media/image102.wmf"/><Relationship Id="rId5" Type="http://schemas.openxmlformats.org/officeDocument/2006/relationships/image" Target="../media/image54.wmf"/><Relationship Id="rId61" Type="http://schemas.openxmlformats.org/officeDocument/2006/relationships/oleObject" Target="../embeddings/oleObject107.bin"/><Relationship Id="rId19" Type="http://schemas.openxmlformats.org/officeDocument/2006/relationships/image" Target="../media/image86.wmf"/><Relationship Id="rId14" Type="http://schemas.openxmlformats.org/officeDocument/2006/relationships/oleObject" Target="../embeddings/oleObject102.bin"/><Relationship Id="rId22" Type="http://schemas.openxmlformats.org/officeDocument/2006/relationships/oleObject" Target="../embeddings/oleObject54.bin"/><Relationship Id="rId27" Type="http://schemas.openxmlformats.org/officeDocument/2006/relationships/oleObject" Target="../embeddings/oleObject103.bin"/><Relationship Id="rId30" Type="http://schemas.openxmlformats.org/officeDocument/2006/relationships/image" Target="../media/image89.wmf"/><Relationship Id="rId35" Type="http://schemas.openxmlformats.org/officeDocument/2006/relationships/oleObject" Target="../embeddings/oleObject84.bin"/><Relationship Id="rId43" Type="http://schemas.openxmlformats.org/officeDocument/2006/relationships/image" Target="../media/image56.wmf"/><Relationship Id="rId48" Type="http://schemas.openxmlformats.org/officeDocument/2006/relationships/oleObject" Target="../embeddings/oleObject104.bin"/><Relationship Id="rId56" Type="http://schemas.openxmlformats.org/officeDocument/2006/relationships/image" Target="../media/image97.wmf"/><Relationship Id="rId64" Type="http://schemas.openxmlformats.org/officeDocument/2006/relationships/image" Target="../media/image101.wmf"/><Relationship Id="rId8" Type="http://schemas.openxmlformats.org/officeDocument/2006/relationships/oleObject" Target="../embeddings/oleObject74.bin"/><Relationship Id="rId51" Type="http://schemas.openxmlformats.org/officeDocument/2006/relationships/image" Target="../media/image96.wmf"/><Relationship Id="rId3" Type="http://schemas.openxmlformats.org/officeDocument/2006/relationships/image" Target="../media/image115.png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60.wmf"/><Relationship Id="rId25" Type="http://schemas.openxmlformats.org/officeDocument/2006/relationships/oleObject" Target="../embeddings/oleObject56.bin"/><Relationship Id="rId33" Type="http://schemas.openxmlformats.org/officeDocument/2006/relationships/oleObject" Target="../embeddings/oleObject83.bin"/><Relationship Id="rId38" Type="http://schemas.openxmlformats.org/officeDocument/2006/relationships/image" Target="../media/image93.wmf"/><Relationship Id="rId46" Type="http://schemas.openxmlformats.org/officeDocument/2006/relationships/oleObject" Target="../embeddings/oleObject88.bin"/><Relationship Id="rId59" Type="http://schemas.openxmlformats.org/officeDocument/2006/relationships/oleObject" Target="../embeddings/oleObject106.bin"/><Relationship Id="rId20" Type="http://schemas.openxmlformats.org/officeDocument/2006/relationships/image" Target="../media/image116.png"/><Relationship Id="rId41" Type="http://schemas.openxmlformats.org/officeDocument/2006/relationships/image" Target="../media/image117.png"/><Relationship Id="rId54" Type="http://schemas.openxmlformats.org/officeDocument/2006/relationships/image" Target="../media/image62.wmf"/><Relationship Id="rId62" Type="http://schemas.openxmlformats.org/officeDocument/2006/relationships/image" Target="../media/image100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6.bin"/><Relationship Id="rId15" Type="http://schemas.openxmlformats.org/officeDocument/2006/relationships/image" Target="../media/image113.wmf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88.wmf"/><Relationship Id="rId36" Type="http://schemas.openxmlformats.org/officeDocument/2006/relationships/image" Target="../media/image92.wmf"/><Relationship Id="rId49" Type="http://schemas.openxmlformats.org/officeDocument/2006/relationships/image" Target="../media/image114.wmf"/><Relationship Id="rId57" Type="http://schemas.openxmlformats.org/officeDocument/2006/relationships/oleObject" Target="../embeddings/oleObject92.bin"/><Relationship Id="rId10" Type="http://schemas.openxmlformats.org/officeDocument/2006/relationships/oleObject" Target="../embeddings/oleObject75.bin"/><Relationship Id="rId31" Type="http://schemas.openxmlformats.org/officeDocument/2006/relationships/oleObject" Target="../embeddings/oleObject82.bin"/><Relationship Id="rId44" Type="http://schemas.openxmlformats.org/officeDocument/2006/relationships/oleObject" Target="../embeddings/oleObject87.bin"/><Relationship Id="rId52" Type="http://schemas.openxmlformats.org/officeDocument/2006/relationships/image" Target="../media/image118.png"/><Relationship Id="rId60" Type="http://schemas.openxmlformats.org/officeDocument/2006/relationships/image" Target="../media/image99.wmf"/><Relationship Id="rId65" Type="http://schemas.openxmlformats.org/officeDocument/2006/relationships/oleObject" Target="../embeddings/oleObject10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83.wmf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78.bin"/><Relationship Id="rId39" Type="http://schemas.openxmlformats.org/officeDocument/2006/relationships/oleObject" Target="../embeddings/oleObject5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12.wmf"/><Relationship Id="rId26" Type="http://schemas.openxmlformats.org/officeDocument/2006/relationships/image" Target="../media/image16.wmf"/><Relationship Id="rId39" Type="http://schemas.openxmlformats.org/officeDocument/2006/relationships/oleObject" Target="../embeddings/oleObject20.bin"/><Relationship Id="rId21" Type="http://schemas.openxmlformats.org/officeDocument/2006/relationships/oleObject" Target="../embeddings/oleObject11.bin"/><Relationship Id="rId34" Type="http://schemas.openxmlformats.org/officeDocument/2006/relationships/image" Target="../media/image20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24.bin"/><Relationship Id="rId50" Type="http://schemas.openxmlformats.org/officeDocument/2006/relationships/image" Target="../media/image28.wmf"/><Relationship Id="rId55" Type="http://schemas.openxmlformats.org/officeDocument/2006/relationships/oleObject" Target="../embeddings/oleObject28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wmf"/><Relationship Id="rId29" Type="http://schemas.openxmlformats.org/officeDocument/2006/relationships/oleObject" Target="../embeddings/oleObject15.bin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15.wmf"/><Relationship Id="rId32" Type="http://schemas.openxmlformats.org/officeDocument/2006/relationships/image" Target="../media/image19.wmf"/><Relationship Id="rId37" Type="http://schemas.openxmlformats.org/officeDocument/2006/relationships/oleObject" Target="../embeddings/oleObject19.bin"/><Relationship Id="rId40" Type="http://schemas.openxmlformats.org/officeDocument/2006/relationships/image" Target="../media/image23.wmf"/><Relationship Id="rId45" Type="http://schemas.openxmlformats.org/officeDocument/2006/relationships/oleObject" Target="../embeddings/oleObject23.bin"/><Relationship Id="rId53" Type="http://schemas.openxmlformats.org/officeDocument/2006/relationships/oleObject" Target="../embeddings/oleObject27.bin"/><Relationship Id="rId58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61" Type="http://schemas.openxmlformats.org/officeDocument/2006/relationships/oleObject" Target="../embeddings/oleObject31.bin"/><Relationship Id="rId19" Type="http://schemas.openxmlformats.org/officeDocument/2006/relationships/oleObject" Target="../embeddings/oleObject10.bin"/><Relationship Id="rId14" Type="http://schemas.openxmlformats.org/officeDocument/2006/relationships/image" Target="../media/image10.wmf"/><Relationship Id="rId22" Type="http://schemas.openxmlformats.org/officeDocument/2006/relationships/image" Target="../media/image14.w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18.wmf"/><Relationship Id="rId35" Type="http://schemas.openxmlformats.org/officeDocument/2006/relationships/oleObject" Target="../embeddings/oleObject18.bin"/><Relationship Id="rId43" Type="http://schemas.openxmlformats.org/officeDocument/2006/relationships/oleObject" Target="../embeddings/oleObject22.bin"/><Relationship Id="rId48" Type="http://schemas.openxmlformats.org/officeDocument/2006/relationships/image" Target="../media/image27.wmf"/><Relationship Id="rId56" Type="http://schemas.openxmlformats.org/officeDocument/2006/relationships/image" Target="../media/image31.wmf"/><Relationship Id="rId8" Type="http://schemas.openxmlformats.org/officeDocument/2006/relationships/image" Target="../media/image7.wmf"/><Relationship Id="rId51" Type="http://schemas.openxmlformats.org/officeDocument/2006/relationships/oleObject" Target="../embeddings/oleObject26.bin"/><Relationship Id="rId3" Type="http://schemas.openxmlformats.org/officeDocument/2006/relationships/package" Target="../embeddings/Microsoft_Visio___.vsdx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7.bin"/><Relationship Id="rId38" Type="http://schemas.openxmlformats.org/officeDocument/2006/relationships/image" Target="../media/image22.wmf"/><Relationship Id="rId46" Type="http://schemas.openxmlformats.org/officeDocument/2006/relationships/image" Target="../media/image26.wmf"/><Relationship Id="rId59" Type="http://schemas.openxmlformats.org/officeDocument/2006/relationships/oleObject" Target="../embeddings/oleObject30.bin"/><Relationship Id="rId20" Type="http://schemas.openxmlformats.org/officeDocument/2006/relationships/image" Target="../media/image13.wmf"/><Relationship Id="rId41" Type="http://schemas.openxmlformats.org/officeDocument/2006/relationships/oleObject" Target="../embeddings/oleObject21.bin"/><Relationship Id="rId54" Type="http://schemas.openxmlformats.org/officeDocument/2006/relationships/image" Target="../media/image30.wmf"/><Relationship Id="rId62" Type="http://schemas.openxmlformats.org/officeDocument/2006/relationships/image" Target="../media/image3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17.wmf"/><Relationship Id="rId36" Type="http://schemas.openxmlformats.org/officeDocument/2006/relationships/image" Target="../media/image21.wmf"/><Relationship Id="rId49" Type="http://schemas.openxmlformats.org/officeDocument/2006/relationships/oleObject" Target="../embeddings/oleObject25.bin"/><Relationship Id="rId57" Type="http://schemas.openxmlformats.org/officeDocument/2006/relationships/oleObject" Target="../embeddings/oleObject29.bin"/><Relationship Id="rId10" Type="http://schemas.openxmlformats.org/officeDocument/2006/relationships/image" Target="../media/image8.wmf"/><Relationship Id="rId31" Type="http://schemas.openxmlformats.org/officeDocument/2006/relationships/oleObject" Target="../embeddings/oleObject16.bin"/><Relationship Id="rId44" Type="http://schemas.openxmlformats.org/officeDocument/2006/relationships/image" Target="../media/image25.wmf"/><Relationship Id="rId52" Type="http://schemas.openxmlformats.org/officeDocument/2006/relationships/image" Target="../media/image29.wmf"/><Relationship Id="rId60" Type="http://schemas.openxmlformats.org/officeDocument/2006/relationships/image" Target="../media/image33.wmf"/><Relationship Id="rId4" Type="http://schemas.openxmlformats.org/officeDocument/2006/relationships/image" Target="../media/image5.emf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Visio___1.vsdx"/><Relationship Id="rId4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1FE376D-A66E-472D-B1E3-0B7DEB7F8C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74248" y="1747520"/>
          <a:ext cx="8128000" cy="336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464467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96853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Quantities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728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pole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pole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8619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slot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slot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640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gap length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914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Inner diameter of rotor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06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Outer diameter of rotor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28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Inner diameter of stator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813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Outer diameter of stator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456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 length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mm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9657132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31E26070-069A-491B-801B-05ADE136C9D4}"/>
              </a:ext>
            </a:extLst>
          </p:cNvPr>
          <p:cNvSpPr txBox="1"/>
          <p:nvPr/>
        </p:nvSpPr>
        <p:spPr>
          <a:xfrm>
            <a:off x="3293190" y="343199"/>
            <a:ext cx="609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 I Model design parameters of 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PMASynRM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4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F97CBBF7-189E-47C8-95D0-5598ACA35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216865"/>
              </p:ext>
            </p:extLst>
          </p:nvPr>
        </p:nvGraphicFramePr>
        <p:xfrm>
          <a:off x="1840005" y="1491456"/>
          <a:ext cx="8128000" cy="387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Visio" r:id="rId3" imgW="23036075" imgH="10987582" progId="Visio.Drawing.15">
                  <p:embed/>
                </p:oleObj>
              </mc:Choice>
              <mc:Fallback>
                <p:oleObj name="Visio" r:id="rId3" imgW="23036075" imgH="1098758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0005" y="1491456"/>
                        <a:ext cx="8128000" cy="387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2132471-E552-48BA-B095-649AFAC13FB6}"/>
              </a:ext>
            </a:extLst>
          </p:cNvPr>
          <p:cNvSpPr txBox="1"/>
          <p:nvPr/>
        </p:nvSpPr>
        <p:spPr>
          <a:xfrm>
            <a:off x="2129857" y="6199680"/>
            <a:ext cx="880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7.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block diagram of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PMASynRM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speed drive using ICTCRLFNN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9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287C6AF5-263F-4635-AC84-6FEBE7FA75D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77248" y="462478"/>
          <a:ext cx="60213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Visio" r:id="rId3" imgW="11315485" imgH="10182066" progId="Visio.Drawing.15">
                  <p:embed/>
                </p:oleObj>
              </mc:Choice>
              <mc:Fallback>
                <p:oleObj name="Visio" r:id="rId3" imgW="11315485" imgH="10182066" progId="Visio.Drawing.15">
                  <p:embed/>
                  <p:pic>
                    <p:nvPicPr>
                      <p:cNvPr id="3" name="物件 2">
                        <a:extLst>
                          <a:ext uri="{FF2B5EF4-FFF2-40B4-BE49-F238E27FC236}">
                            <a16:creationId xmlns:a16="http://schemas.microsoft.com/office/drawing/2014/main" id="{287C6AF5-263F-4635-AC84-6FEBE7FA7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7248" y="462478"/>
                        <a:ext cx="60213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4C181F97-C30C-44A3-B2A6-AB026B2DEA45}"/>
              </a:ext>
            </a:extLst>
          </p:cNvPr>
          <p:cNvSpPr txBox="1"/>
          <p:nvPr/>
        </p:nvSpPr>
        <p:spPr>
          <a:xfrm>
            <a:off x="4480019" y="6195467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8.  Network structure of RLFNN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7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C58D758-AB49-4101-9D4A-ED445A64DAE9}"/>
              </a:ext>
            </a:extLst>
          </p:cNvPr>
          <p:cNvSpPr txBox="1"/>
          <p:nvPr/>
        </p:nvSpPr>
        <p:spPr>
          <a:xfrm>
            <a:off x="4256510" y="6298086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9. Photograph of experimental setup.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D8D9A7-EDA2-4605-AAF7-8C6004FB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84" y="887600"/>
            <a:ext cx="7458232" cy="48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C58D758-AB49-4101-9D4A-ED445A64DAE9}"/>
              </a:ext>
            </a:extLst>
          </p:cNvPr>
          <p:cNvSpPr txBox="1"/>
          <p:nvPr/>
        </p:nvSpPr>
        <p:spPr>
          <a:xfrm>
            <a:off x="974359" y="5759135"/>
            <a:ext cx="1050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10. Current responses of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-axis current control by using PI controllers. 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Step command and response of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-axis current. (b) Step command and response of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-axis current.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1ECAA7-445C-44D3-9C3A-1CDB7785C591}"/>
              </a:ext>
            </a:extLst>
          </p:cNvPr>
          <p:cNvSpPr txBox="1"/>
          <p:nvPr/>
        </p:nvSpPr>
        <p:spPr>
          <a:xfrm>
            <a:off x="3050922" y="4895848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1A3F19-9C17-4D08-8522-CFE421BF0024}"/>
              </a:ext>
            </a:extLst>
          </p:cNvPr>
          <p:cNvSpPr txBox="1"/>
          <p:nvPr/>
        </p:nvSpPr>
        <p:spPr>
          <a:xfrm>
            <a:off x="8914544" y="4895848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C5F953F-51D6-4F32-88FD-811DC422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90" b="18327"/>
          <a:stretch/>
        </p:blipFill>
        <p:spPr>
          <a:xfrm>
            <a:off x="1075371" y="2137708"/>
            <a:ext cx="4328667" cy="252655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F86EA921-E239-4195-BB69-99B3E33FACDD}"/>
              </a:ext>
            </a:extLst>
          </p:cNvPr>
          <p:cNvGrpSpPr/>
          <p:nvPr/>
        </p:nvGrpSpPr>
        <p:grpSpPr>
          <a:xfrm>
            <a:off x="1656221" y="2587681"/>
            <a:ext cx="3747817" cy="2051220"/>
            <a:chOff x="3225800" y="2086888"/>
            <a:chExt cx="6713862" cy="367530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96A56D64-BB17-4D60-BFB3-9AE694F3F6AB}"/>
                </a:ext>
              </a:extLst>
            </p:cNvPr>
            <p:cNvGrpSpPr/>
            <p:nvPr/>
          </p:nvGrpSpPr>
          <p:grpSpPr>
            <a:xfrm>
              <a:off x="8533673" y="5271409"/>
              <a:ext cx="1405989" cy="490786"/>
              <a:chOff x="7735788" y="4867117"/>
              <a:chExt cx="1405989" cy="490786"/>
            </a:xfrm>
          </p:grpSpPr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7E242B90-CA39-4AA2-B1DF-84C9E4562EEE}"/>
                  </a:ext>
                </a:extLst>
              </p:cNvPr>
              <p:cNvCxnSpPr/>
              <p:nvPr/>
            </p:nvCxnSpPr>
            <p:spPr>
              <a:xfrm>
                <a:off x="8381613" y="5299126"/>
                <a:ext cx="7601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869126C8-C161-430E-B210-BF7CA00B2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7065" y="4914900"/>
                <a:ext cx="0" cy="4430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4" name="物件 23">
                <a:extLst>
                  <a:ext uri="{FF2B5EF4-FFF2-40B4-BE49-F238E27FC236}">
                    <a16:creationId xmlns:a16="http://schemas.microsoft.com/office/drawing/2014/main" id="{EEB03752-5D66-49A1-82E8-199D377CBF4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373103" y="4867117"/>
              <a:ext cx="739775" cy="431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46" name="Equation" r:id="rId4" imgW="304560" imgH="177480" progId="Equation.DSMT4">
                      <p:embed/>
                    </p:oleObj>
                  </mc:Choice>
                  <mc:Fallback>
                    <p:oleObj name="Equation" r:id="rId4" imgW="304560" imgH="177480" progId="Equation.DSMT4">
                      <p:embed/>
                      <p:pic>
                        <p:nvPicPr>
                          <p:cNvPr id="26" name="物件 25">
                            <a:extLst>
                              <a:ext uri="{FF2B5EF4-FFF2-40B4-BE49-F238E27FC236}">
                                <a16:creationId xmlns:a16="http://schemas.microsoft.com/office/drawing/2014/main" id="{EEB03752-5D66-49A1-82E8-199D377CBF4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373103" y="4867117"/>
                            <a:ext cx="739775" cy="431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物件 24">
                <a:extLst>
                  <a:ext uri="{FF2B5EF4-FFF2-40B4-BE49-F238E27FC236}">
                    <a16:creationId xmlns:a16="http://schemas.microsoft.com/office/drawing/2014/main" id="{F427F615-FF68-43A7-96FD-8DE55B80FB3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35788" y="4921294"/>
              <a:ext cx="550863" cy="430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47" name="Equation" r:id="rId6" imgW="228600" imgH="177480" progId="Equation.DSMT4">
                      <p:embed/>
                    </p:oleObj>
                  </mc:Choice>
                  <mc:Fallback>
                    <p:oleObj name="Equation" r:id="rId6" imgW="228600" imgH="177480" progId="Equation.DSMT4">
                      <p:embed/>
                      <p:pic>
                        <p:nvPicPr>
                          <p:cNvPr id="27" name="物件 26">
                            <a:extLst>
                              <a:ext uri="{FF2B5EF4-FFF2-40B4-BE49-F238E27FC236}">
                                <a16:creationId xmlns:a16="http://schemas.microsoft.com/office/drawing/2014/main" id="{F427F615-FF68-43A7-96FD-8DE55B80FB3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7735788" y="4921294"/>
                            <a:ext cx="550863" cy="430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1DCDF722-BC8E-496C-BB86-6301EF89B2F2}"/>
                </a:ext>
              </a:extLst>
            </p:cNvPr>
            <p:cNvGrpSpPr/>
            <p:nvPr/>
          </p:nvGrpSpPr>
          <p:grpSpPr>
            <a:xfrm>
              <a:off x="3225800" y="2123396"/>
              <a:ext cx="1352550" cy="797926"/>
              <a:chOff x="3273425" y="1166905"/>
              <a:chExt cx="1352550" cy="797926"/>
            </a:xfrm>
          </p:grpSpPr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9DC8B140-BB99-49B8-9A1D-099281009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4267" y="1759528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1" name="物件 20">
                <a:extLst>
                  <a:ext uri="{FF2B5EF4-FFF2-40B4-BE49-F238E27FC236}">
                    <a16:creationId xmlns:a16="http://schemas.microsoft.com/office/drawing/2014/main" id="{CAA51E4C-40E9-4B2D-AF5C-E6590F0942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273425" y="1166905"/>
              <a:ext cx="1352550" cy="644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48" name="Equation" r:id="rId8" imgW="558720" imgH="266400" progId="Equation.DSMT4">
                      <p:embed/>
                    </p:oleObj>
                  </mc:Choice>
                  <mc:Fallback>
                    <p:oleObj name="Equation" r:id="rId8" imgW="558720" imgH="266400" progId="Equation.DSMT4">
                      <p:embed/>
                      <p:pic>
                        <p:nvPicPr>
                          <p:cNvPr id="40" name="物件 39">
                            <a:extLst>
                              <a:ext uri="{FF2B5EF4-FFF2-40B4-BE49-F238E27FC236}">
                                <a16:creationId xmlns:a16="http://schemas.microsoft.com/office/drawing/2014/main" id="{CAA51E4C-40E9-4B2D-AF5C-E6590F0942A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273425" y="1166905"/>
                            <a:ext cx="1352550" cy="644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A61BF13-E06A-449E-961A-E010D7BD38C5}"/>
                </a:ext>
              </a:extLst>
            </p:cNvPr>
            <p:cNvGrpSpPr/>
            <p:nvPr/>
          </p:nvGrpSpPr>
          <p:grpSpPr>
            <a:xfrm>
              <a:off x="7081838" y="2086888"/>
              <a:ext cx="1352550" cy="798394"/>
              <a:chOff x="3273425" y="1349295"/>
              <a:chExt cx="1352550" cy="798394"/>
            </a:xfrm>
          </p:grpSpPr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1DD96471-9983-493C-A012-0BA10945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4329" y="1942386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物件 18">
                <a:extLst>
                  <a:ext uri="{FF2B5EF4-FFF2-40B4-BE49-F238E27FC236}">
                    <a16:creationId xmlns:a16="http://schemas.microsoft.com/office/drawing/2014/main" id="{DCFAB981-DEDF-4654-81F7-2FADF420BA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273425" y="1349295"/>
              <a:ext cx="1352550" cy="644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49" name="Equation" r:id="rId10" imgW="558720" imgH="266400" progId="Equation.DSMT4">
                      <p:embed/>
                    </p:oleObj>
                  </mc:Choice>
                  <mc:Fallback>
                    <p:oleObj name="Equation" r:id="rId10" imgW="558720" imgH="266400" progId="Equation.DSMT4">
                      <p:embed/>
                      <p:pic>
                        <p:nvPicPr>
                          <p:cNvPr id="43" name="物件 42">
                            <a:extLst>
                              <a:ext uri="{FF2B5EF4-FFF2-40B4-BE49-F238E27FC236}">
                                <a16:creationId xmlns:a16="http://schemas.microsoft.com/office/drawing/2014/main" id="{DCFAB981-DEDF-4654-81F7-2FADF420BA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273425" y="1349295"/>
                            <a:ext cx="1352550" cy="644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66FAD49-21DD-4A4C-8D9E-21235B410DA4}"/>
              </a:ext>
            </a:extLst>
          </p:cNvPr>
          <p:cNvGrpSpPr/>
          <p:nvPr/>
        </p:nvGrpSpPr>
        <p:grpSpPr>
          <a:xfrm>
            <a:off x="857238" y="3183453"/>
            <a:ext cx="240154" cy="215041"/>
            <a:chOff x="2341817" y="3592512"/>
            <a:chExt cx="430213" cy="385303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E166DADB-00C2-4AA1-B253-C2080485054F}"/>
                </a:ext>
              </a:extLst>
            </p:cNvPr>
            <p:cNvCxnSpPr/>
            <p:nvPr/>
          </p:nvCxnSpPr>
          <p:spPr>
            <a:xfrm>
              <a:off x="2498819" y="3975178"/>
              <a:ext cx="269090" cy="26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物件 13">
              <a:extLst>
                <a:ext uri="{FF2B5EF4-FFF2-40B4-BE49-F238E27FC236}">
                  <a16:creationId xmlns:a16="http://schemas.microsoft.com/office/drawing/2014/main" id="{23399DDD-AC38-40C7-BC6E-449311122A6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341817" y="3592512"/>
            <a:ext cx="430213" cy="306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50" name="Equation" r:id="rId12" imgW="266400" imgH="190440" progId="Equation.DSMT4">
                    <p:embed/>
                  </p:oleObj>
                </mc:Choice>
                <mc:Fallback>
                  <p:oleObj name="Equation" r:id="rId12" imgW="266400" imgH="190440" progId="Equation.DSMT4">
                    <p:embed/>
                    <p:pic>
                      <p:nvPicPr>
                        <p:cNvPr id="53" name="物件 52">
                          <a:extLst>
                            <a:ext uri="{FF2B5EF4-FFF2-40B4-BE49-F238E27FC236}">
                              <a16:creationId xmlns:a16="http://schemas.microsoft.com/office/drawing/2014/main" id="{23399DDD-AC38-40C7-BC6E-449311122A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341817" y="3592512"/>
                          <a:ext cx="430213" cy="306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群組 25"/>
          <p:cNvGrpSpPr>
            <a:grpSpLocks noChangeAspect="1"/>
          </p:cNvGrpSpPr>
          <p:nvPr/>
        </p:nvGrpSpPr>
        <p:grpSpPr>
          <a:xfrm>
            <a:off x="6634853" y="2141460"/>
            <a:ext cx="4626000" cy="2556595"/>
            <a:chOff x="1794498" y="1149480"/>
            <a:chExt cx="8225882" cy="454609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A91358-8FAF-41DA-A98B-C63E34BAD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62" b="18311"/>
            <a:stretch/>
          </p:blipFill>
          <p:spPr>
            <a:xfrm>
              <a:off x="2219180" y="1149480"/>
              <a:ext cx="7801200" cy="4546097"/>
            </a:xfrm>
            <a:prstGeom prst="rect">
              <a:avLst/>
            </a:prstGeom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96A56D64-BB17-4D60-BFB3-9AE694F3F6AB}"/>
                </a:ext>
              </a:extLst>
            </p:cNvPr>
            <p:cNvGrpSpPr/>
            <p:nvPr/>
          </p:nvGrpSpPr>
          <p:grpSpPr>
            <a:xfrm>
              <a:off x="8564153" y="5162233"/>
              <a:ext cx="1405989" cy="490786"/>
              <a:chOff x="7735788" y="4867117"/>
              <a:chExt cx="1405989" cy="490786"/>
            </a:xfrm>
          </p:grpSpPr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7E242B90-CA39-4AA2-B1DF-84C9E4562EEE}"/>
                  </a:ext>
                </a:extLst>
              </p:cNvPr>
              <p:cNvCxnSpPr/>
              <p:nvPr/>
            </p:nvCxnSpPr>
            <p:spPr>
              <a:xfrm>
                <a:off x="8381613" y="5299126"/>
                <a:ext cx="7601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869126C8-C161-430E-B210-BF7CA00B2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7065" y="4914900"/>
                <a:ext cx="0" cy="4430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物件 37">
                <a:extLst>
                  <a:ext uri="{FF2B5EF4-FFF2-40B4-BE49-F238E27FC236}">
                    <a16:creationId xmlns:a16="http://schemas.microsoft.com/office/drawing/2014/main" id="{EEB03752-5D66-49A1-82E8-199D377CBF4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373103" y="4867117"/>
              <a:ext cx="739775" cy="431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51" name="Equation" r:id="rId15" imgW="304560" imgH="177480" progId="Equation.DSMT4">
                      <p:embed/>
                    </p:oleObj>
                  </mc:Choice>
                  <mc:Fallback>
                    <p:oleObj name="Equation" r:id="rId15" imgW="304560" imgH="177480" progId="Equation.DSMT4">
                      <p:embed/>
                      <p:pic>
                        <p:nvPicPr>
                          <p:cNvPr id="26" name="物件 25">
                            <a:extLst>
                              <a:ext uri="{FF2B5EF4-FFF2-40B4-BE49-F238E27FC236}">
                                <a16:creationId xmlns:a16="http://schemas.microsoft.com/office/drawing/2014/main" id="{EEB03752-5D66-49A1-82E8-199D377CBF4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373103" y="4867117"/>
                            <a:ext cx="739775" cy="431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物件 38">
                <a:extLst>
                  <a:ext uri="{FF2B5EF4-FFF2-40B4-BE49-F238E27FC236}">
                    <a16:creationId xmlns:a16="http://schemas.microsoft.com/office/drawing/2014/main" id="{F427F615-FF68-43A7-96FD-8DE55B80FB3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35788" y="4921294"/>
              <a:ext cx="550863" cy="430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52" name="Equation" r:id="rId16" imgW="228600" imgH="177480" progId="Equation.DSMT4">
                      <p:embed/>
                    </p:oleObj>
                  </mc:Choice>
                  <mc:Fallback>
                    <p:oleObj name="Equation" r:id="rId16" imgW="228600" imgH="177480" progId="Equation.DSMT4">
                      <p:embed/>
                      <p:pic>
                        <p:nvPicPr>
                          <p:cNvPr id="27" name="物件 26">
                            <a:extLst>
                              <a:ext uri="{FF2B5EF4-FFF2-40B4-BE49-F238E27FC236}">
                                <a16:creationId xmlns:a16="http://schemas.microsoft.com/office/drawing/2014/main" id="{F427F615-FF68-43A7-96FD-8DE55B80FB3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7735788" y="4921294"/>
                            <a:ext cx="550863" cy="430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3037576"/>
              <a:ext cx="430213" cy="385303"/>
              <a:chOff x="2341817" y="3592512"/>
              <a:chExt cx="430213" cy="385303"/>
            </a:xfrm>
          </p:grpSpPr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物件 34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53" name="Equation" r:id="rId12" imgW="266400" imgH="190440" progId="Equation.DSMT4">
                      <p:embed/>
                    </p:oleObj>
                  </mc:Choice>
                  <mc:Fallback>
                    <p:oleObj name="Equation" r:id="rId12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768B28E0-5244-486B-92DD-69F11445E7B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58" y="2593679"/>
              <a:ext cx="0" cy="2053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物件 30">
              <a:extLst>
                <a:ext uri="{FF2B5EF4-FFF2-40B4-BE49-F238E27FC236}">
                  <a16:creationId xmlns:a16="http://schemas.microsoft.com/office/drawing/2014/main" id="{0D5A44E4-40C7-43D4-B0F6-1E6F79BDDE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834730"/>
                </p:ext>
              </p:extLst>
            </p:nvPr>
          </p:nvGraphicFramePr>
          <p:xfrm>
            <a:off x="3253740" y="2016760"/>
            <a:ext cx="1352550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54" name="Equation" r:id="rId17" imgW="558720" imgH="253800" progId="Equation.DSMT4">
                    <p:embed/>
                  </p:oleObj>
                </mc:Choice>
                <mc:Fallback>
                  <p:oleObj name="Equation" r:id="rId17" imgW="558720" imgH="253800" progId="Equation.DSMT4">
                    <p:embed/>
                    <p:pic>
                      <p:nvPicPr>
                        <p:cNvPr id="30" name="物件 29">
                          <a:extLst>
                            <a:ext uri="{FF2B5EF4-FFF2-40B4-BE49-F238E27FC236}">
                              <a16:creationId xmlns:a16="http://schemas.microsoft.com/office/drawing/2014/main" id="{0D5A44E4-40C7-43D4-B0F6-1E6F79BDDE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53740" y="2016760"/>
                          <a:ext cx="1352550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592B5BB8-5F73-44D6-850D-98165D26F44D}"/>
                </a:ext>
              </a:extLst>
            </p:cNvPr>
            <p:cNvCxnSpPr>
              <a:cxnSpLocks/>
            </p:cNvCxnSpPr>
            <p:nvPr/>
          </p:nvCxnSpPr>
          <p:spPr>
            <a:xfrm>
              <a:off x="7655282" y="2558916"/>
              <a:ext cx="0" cy="2053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物件 32">
              <a:extLst>
                <a:ext uri="{FF2B5EF4-FFF2-40B4-BE49-F238E27FC236}">
                  <a16:creationId xmlns:a16="http://schemas.microsoft.com/office/drawing/2014/main" id="{855D77BB-99A9-40A2-8BA2-FBDE30274F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1944166"/>
                </p:ext>
              </p:extLst>
            </p:nvPr>
          </p:nvGraphicFramePr>
          <p:xfrm>
            <a:off x="7125970" y="1982470"/>
            <a:ext cx="1350963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55" name="Equation" r:id="rId19" imgW="558720" imgH="253800" progId="Equation.DSMT4">
                    <p:embed/>
                  </p:oleObj>
                </mc:Choice>
                <mc:Fallback>
                  <p:oleObj name="Equation" r:id="rId19" imgW="558720" imgH="253800" progId="Equation.DSMT4">
                    <p:embed/>
                    <p:pic>
                      <p:nvPicPr>
                        <p:cNvPr id="32" name="物件 31">
                          <a:extLst>
                            <a:ext uri="{FF2B5EF4-FFF2-40B4-BE49-F238E27FC236}">
                              <a16:creationId xmlns:a16="http://schemas.microsoft.com/office/drawing/2014/main" id="{855D77BB-99A9-40A2-8BA2-FBDE30274F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125970" y="1982470"/>
                          <a:ext cx="1350963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550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B7539981-D0EC-4B94-9DE2-7B08BDFE04E2}"/>
              </a:ext>
            </a:extLst>
          </p:cNvPr>
          <p:cNvSpPr txBox="1"/>
          <p:nvPr/>
        </p:nvSpPr>
        <p:spPr>
          <a:xfrm>
            <a:off x="91440" y="602250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11. Experimental results of CTC for periodical step command. (a) Speed tracking response and tracking error at case 1. (b)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1. (c) Speed tracking response and tracking error at case 2. (d)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2.</a:t>
            </a:r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991448" y="67207"/>
            <a:ext cx="4759200" cy="2589558"/>
            <a:chOff x="1570182" y="1143655"/>
            <a:chExt cx="8357651" cy="454753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014F00B-9DF2-41C8-8442-536772428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5" b="18467"/>
            <a:stretch/>
          </p:blipFill>
          <p:spPr>
            <a:xfrm>
              <a:off x="2177033" y="1143655"/>
              <a:ext cx="7750800" cy="4518223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050245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82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997681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83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45092" y="5568614"/>
              <a:ext cx="76016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44" y="521449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物件 14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7943711"/>
                </p:ext>
              </p:extLst>
            </p:nvPr>
          </p:nvGraphicFramePr>
          <p:xfrm>
            <a:off x="9274175" y="516731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84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74175" y="516731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物件 15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3425787"/>
                </p:ext>
              </p:extLst>
            </p:nvPr>
          </p:nvGraphicFramePr>
          <p:xfrm>
            <a:off x="6624638" y="519906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85" name="Equation" r:id="rId10" imgW="939600" imgH="203040" progId="Equation.DSMT4">
                    <p:embed/>
                  </p:oleObj>
                </mc:Choice>
                <mc:Fallback>
                  <p:oleObj name="Equation" r:id="rId10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4638" y="519906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601137" y="2173622"/>
              <a:ext cx="585287" cy="757237"/>
              <a:chOff x="2163570" y="3625865"/>
              <a:chExt cx="585287" cy="757237"/>
            </a:xfrm>
          </p:grpSpPr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8" name="物件 27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4958413"/>
                  </p:ext>
                </p:extLst>
              </p:nvPr>
            </p:nvGraphicFramePr>
            <p:xfrm>
              <a:off x="2163570" y="3625865"/>
              <a:ext cx="531813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86" name="Equation" r:id="rId12" imgW="330120" imgH="469800" progId="Equation.DSMT4">
                      <p:embed/>
                    </p:oleObj>
                  </mc:Choice>
                  <mc:Fallback>
                    <p:oleObj name="Equation" r:id="rId12" imgW="33012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163570" y="3625865"/>
                            <a:ext cx="531813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191125" y="3073400"/>
              <a:ext cx="1814513" cy="592843"/>
              <a:chOff x="5363953" y="2959968"/>
              <a:chExt cx="1814513" cy="592843"/>
            </a:xfrm>
          </p:grpSpPr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物件 25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363953" y="2959968"/>
              <a:ext cx="1814513" cy="5524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87" name="Equation" r:id="rId14" imgW="749160" imgH="228600" progId="Equation.DSMT4">
                      <p:embed/>
                    </p:oleObj>
                  </mc:Choice>
                  <mc:Fallback>
                    <p:oleObj name="Equation" r:id="rId14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63953" y="2959968"/>
                            <a:ext cx="1814513" cy="5524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570182" y="3925916"/>
              <a:ext cx="620991" cy="757237"/>
              <a:chOff x="2129946" y="3611102"/>
              <a:chExt cx="620991" cy="757237"/>
            </a:xfrm>
          </p:grpSpPr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4" name="物件 23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129946" y="3611102"/>
              <a:ext cx="593725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88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129946" y="3611102"/>
                            <a:ext cx="593725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713288" y="1382713"/>
              <a:ext cx="2917825" cy="680391"/>
              <a:chOff x="4926121" y="806271"/>
              <a:chExt cx="2917825" cy="680391"/>
            </a:xfrm>
          </p:grpSpPr>
          <p:graphicFrame>
            <p:nvGraphicFramePr>
              <p:cNvPr id="21" name="物件 20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26121" y="806271"/>
              <a:ext cx="2917825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89" name="Equation" r:id="rId18" imgW="1206360" imgH="253800" progId="Equation.DSMT4">
                      <p:embed/>
                    </p:oleObj>
                  </mc:Choice>
                  <mc:Fallback>
                    <p:oleObj name="Equation" r:id="rId18" imgW="120636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926121" y="806271"/>
                            <a:ext cx="2917825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群組 28"/>
          <p:cNvGrpSpPr>
            <a:grpSpLocks noChangeAspect="1"/>
          </p:cNvGrpSpPr>
          <p:nvPr/>
        </p:nvGrpSpPr>
        <p:grpSpPr>
          <a:xfrm>
            <a:off x="5796417" y="76214"/>
            <a:ext cx="4590000" cy="2537412"/>
            <a:chOff x="1790377" y="1160497"/>
            <a:chExt cx="8189758" cy="4527405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0C31CBB6-0EF8-495F-8475-346D8FE8D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1" b="18320"/>
            <a:stretch/>
          </p:blipFill>
          <p:spPr>
            <a:xfrm>
              <a:off x="2218535" y="1160497"/>
              <a:ext cx="7761600" cy="4527405"/>
            </a:xfrm>
            <a:prstGeom prst="rect">
              <a:avLst/>
            </a:prstGeom>
          </p:spPr>
        </p:pic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78694"/>
              <a:ext cx="7692338" cy="4466705"/>
              <a:chOff x="2247324" y="1295490"/>
              <a:chExt cx="7692338" cy="4466705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單箭頭接點 59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0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單箭頭接點 61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單箭頭接點 62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單箭頭接點 63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6" name="物件 65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690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物件 66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691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3673" y="5271409"/>
                <a:ext cx="1405989" cy="490786"/>
                <a:chOff x="7735788" y="4867117"/>
                <a:chExt cx="1405989" cy="490786"/>
              </a:xfrm>
            </p:grpSpPr>
            <p:cxnSp>
              <p:nvCxnSpPr>
                <p:cNvPr id="55" name="直線單箭頭接點 54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 flipV="1">
                  <a:off x="8381614" y="5298917"/>
                  <a:ext cx="760163" cy="20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單箭頭接點 55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7065" y="491490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57" name="物件 56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511215" y="486711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692" name="Equation" r:id="rId23" imgW="190440" imgH="177480" progId="Equation.DSMT4">
                        <p:embed/>
                      </p:oleObj>
                    </mc:Choice>
                    <mc:Fallback>
                      <p:oleObj name="Equation" r:id="rId2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1215" y="486711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8" name="物件 57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5788" y="492129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693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5788" y="492129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D9ECC2C9-1C61-4CCA-9004-93E03E540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282" y="2368116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833D1732-C2A3-4A96-9F9D-2FBACADE6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526" y="2194251"/>
                <a:ext cx="0" cy="20530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9DC8B140-BB99-49B8-9A1D-099281009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282" y="3397981"/>
                <a:ext cx="0" cy="20530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>
                <a:extLst>
                  <a:ext uri="{FF2B5EF4-FFF2-40B4-BE49-F238E27FC236}">
                    <a16:creationId xmlns:a16="http://schemas.microsoft.com/office/drawing/2014/main" id="{1DD96471-9983-493C-A012-0BA10945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320" y="3213746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2DED52F0-5CFE-4A6F-B3E7-9740FA7DE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282" y="4583815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20EE4DE8-A80E-49AE-8519-B7B535B48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526" y="4732567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6" name="物件 45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94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83051"/>
              <a:ext cx="430213" cy="385303"/>
              <a:chOff x="2341817" y="3592512"/>
              <a:chExt cx="430213" cy="385303"/>
            </a:xfrm>
          </p:grpSpPr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4" name="物件 43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95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29524"/>
              <a:ext cx="430213" cy="385303"/>
              <a:chOff x="2341817" y="3592512"/>
              <a:chExt cx="430213" cy="385303"/>
            </a:xfrm>
          </p:grpSpPr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" name="物件 41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696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5" name="物件 34">
              <a:extLst>
                <a:ext uri="{FF2B5EF4-FFF2-40B4-BE49-F238E27FC236}">
                  <a16:creationId xmlns:a16="http://schemas.microsoft.com/office/drawing/2014/main" id="{3AE24B1F-38A7-4E46-B8C8-71A8EC79A4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3396865"/>
                </p:ext>
              </p:extLst>
            </p:nvPr>
          </p:nvGraphicFramePr>
          <p:xfrm>
            <a:off x="3065463" y="1659617"/>
            <a:ext cx="1720850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7" name="Equation" r:id="rId29" imgW="711000" imgH="253800" progId="Equation.DSMT4">
                    <p:embed/>
                  </p:oleObj>
                </mc:Choice>
                <mc:Fallback>
                  <p:oleObj name="Equation" r:id="rId29" imgW="711000" imgH="253800" progId="Equation.DSMT4">
                    <p:embed/>
                    <p:pic>
                      <p:nvPicPr>
                        <p:cNvPr id="70" name="物件 69">
                          <a:extLst>
                            <a:ext uri="{FF2B5EF4-FFF2-40B4-BE49-F238E27FC236}">
                              <a16:creationId xmlns:a16="http://schemas.microsoft.com/office/drawing/2014/main" id="{3AE24B1F-38A7-4E46-B8C8-71A8EC79A4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065463" y="1659617"/>
                          <a:ext cx="1720850" cy="614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物件 35">
              <a:extLst>
                <a:ext uri="{FF2B5EF4-FFF2-40B4-BE49-F238E27FC236}">
                  <a16:creationId xmlns:a16="http://schemas.microsoft.com/office/drawing/2014/main" id="{B1AB910C-B7D1-4829-BF81-BAC2CF0873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0892890"/>
                </p:ext>
              </p:extLst>
            </p:nvPr>
          </p:nvGraphicFramePr>
          <p:xfrm>
            <a:off x="6907213" y="1414463"/>
            <a:ext cx="1751012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8" name="Equation" r:id="rId31" imgW="723600" imgH="253800" progId="Equation.DSMT4">
                    <p:embed/>
                  </p:oleObj>
                </mc:Choice>
                <mc:Fallback>
                  <p:oleObj name="Equation" r:id="rId31" imgW="723600" imgH="253800" progId="Equation.DSMT4">
                    <p:embed/>
                    <p:pic>
                      <p:nvPicPr>
                        <p:cNvPr id="71" name="物件 70">
                          <a:extLst>
                            <a:ext uri="{FF2B5EF4-FFF2-40B4-BE49-F238E27FC236}">
                              <a16:creationId xmlns:a16="http://schemas.microsoft.com/office/drawing/2014/main" id="{B1AB910C-B7D1-4829-BF81-BAC2CF087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6907213" y="1414463"/>
                          <a:ext cx="1751012" cy="614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物件 36">
              <a:extLst>
                <a:ext uri="{FF2B5EF4-FFF2-40B4-BE49-F238E27FC236}">
                  <a16:creationId xmlns:a16="http://schemas.microsoft.com/office/drawing/2014/main" id="{0A3BEEAA-284D-461F-8FCE-0C1F397299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938915"/>
                </p:ext>
              </p:extLst>
            </p:nvPr>
          </p:nvGraphicFramePr>
          <p:xfrm>
            <a:off x="3095625" y="2713717"/>
            <a:ext cx="1658938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9" name="Equation" r:id="rId33" imgW="685800" imgH="266400" progId="Equation.DSMT4">
                    <p:embed/>
                  </p:oleObj>
                </mc:Choice>
                <mc:Fallback>
                  <p:oleObj name="Equation" r:id="rId33" imgW="685800" imgH="266400" progId="Equation.DSMT4">
                    <p:embed/>
                    <p:pic>
                      <p:nvPicPr>
                        <p:cNvPr id="72" name="物件 71">
                          <a:extLst>
                            <a:ext uri="{FF2B5EF4-FFF2-40B4-BE49-F238E27FC236}">
                              <a16:creationId xmlns:a16="http://schemas.microsoft.com/office/drawing/2014/main" id="{0A3BEEAA-284D-461F-8FCE-0C1F397299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3095625" y="2713717"/>
                          <a:ext cx="1658938" cy="644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物件 37">
              <a:extLst>
                <a:ext uri="{FF2B5EF4-FFF2-40B4-BE49-F238E27FC236}">
                  <a16:creationId xmlns:a16="http://schemas.microsoft.com/office/drawing/2014/main" id="{889FC5E6-4558-4680-B3A8-3DF8B38CF0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8164364"/>
                </p:ext>
              </p:extLst>
            </p:nvPr>
          </p:nvGraphicFramePr>
          <p:xfrm>
            <a:off x="6951663" y="2504343"/>
            <a:ext cx="1658938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0" name="Equation" r:id="rId35" imgW="685800" imgH="266400" progId="Equation.DSMT4">
                    <p:embed/>
                  </p:oleObj>
                </mc:Choice>
                <mc:Fallback>
                  <p:oleObj name="Equation" r:id="rId35" imgW="685800" imgH="266400" progId="Equation.DSMT4">
                    <p:embed/>
                    <p:pic>
                      <p:nvPicPr>
                        <p:cNvPr id="73" name="物件 72">
                          <a:extLst>
                            <a:ext uri="{FF2B5EF4-FFF2-40B4-BE49-F238E27FC236}">
                              <a16:creationId xmlns:a16="http://schemas.microsoft.com/office/drawing/2014/main" id="{889FC5E6-4558-4680-B3A8-3DF8B38CF01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951663" y="2504343"/>
                          <a:ext cx="1658938" cy="644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物件 38">
              <a:extLst>
                <a:ext uri="{FF2B5EF4-FFF2-40B4-BE49-F238E27FC236}">
                  <a16:creationId xmlns:a16="http://schemas.microsoft.com/office/drawing/2014/main" id="{D4ABB730-F3ED-492D-BC46-3411EB4F68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9226231"/>
                </p:ext>
              </p:extLst>
            </p:nvPr>
          </p:nvGraphicFramePr>
          <p:xfrm>
            <a:off x="3003550" y="3856038"/>
            <a:ext cx="1843088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1" name="Equation" r:id="rId37" imgW="761760" imgH="253800" progId="Equation.DSMT4">
                    <p:embed/>
                  </p:oleObj>
                </mc:Choice>
                <mc:Fallback>
                  <p:oleObj name="Equation" r:id="rId37" imgW="761760" imgH="253800" progId="Equation.DSMT4">
                    <p:embed/>
                    <p:pic>
                      <p:nvPicPr>
                        <p:cNvPr id="74" name="物件 73">
                          <a:extLst>
                            <a:ext uri="{FF2B5EF4-FFF2-40B4-BE49-F238E27FC236}">
                              <a16:creationId xmlns:a16="http://schemas.microsoft.com/office/drawing/2014/main" id="{D4ABB730-F3ED-492D-BC46-3411EB4F6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003550" y="3856038"/>
                          <a:ext cx="1843088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物件 39">
              <a:extLst>
                <a:ext uri="{FF2B5EF4-FFF2-40B4-BE49-F238E27FC236}">
                  <a16:creationId xmlns:a16="http://schemas.microsoft.com/office/drawing/2014/main" id="{E7019F90-45D1-4701-95D3-1247DBD36A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6887077"/>
                </p:ext>
              </p:extLst>
            </p:nvPr>
          </p:nvGraphicFramePr>
          <p:xfrm>
            <a:off x="6844507" y="4013053"/>
            <a:ext cx="1873250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2" name="Equation" r:id="rId39" imgW="774360" imgH="253800" progId="Equation.DSMT4">
                    <p:embed/>
                  </p:oleObj>
                </mc:Choice>
                <mc:Fallback>
                  <p:oleObj name="Equation" r:id="rId39" imgW="774360" imgH="253800" progId="Equation.DSMT4">
                    <p:embed/>
                    <p:pic>
                      <p:nvPicPr>
                        <p:cNvPr id="75" name="物件 74">
                          <a:extLst>
                            <a:ext uri="{FF2B5EF4-FFF2-40B4-BE49-F238E27FC236}">
                              <a16:creationId xmlns:a16="http://schemas.microsoft.com/office/drawing/2014/main" id="{E7019F90-45D1-4701-95D3-1247DBD36A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6844507" y="4013053"/>
                          <a:ext cx="1873250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>
            <a:grpSpLocks noChangeAspect="1"/>
          </p:cNvGrpSpPr>
          <p:nvPr/>
        </p:nvGrpSpPr>
        <p:grpSpPr>
          <a:xfrm>
            <a:off x="1009075" y="3092038"/>
            <a:ext cx="4778910" cy="2586931"/>
            <a:chOff x="1541895" y="1148838"/>
            <a:chExt cx="8391211" cy="4542350"/>
          </a:xfrm>
        </p:grpSpPr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C47FB09C-B28C-4FD3-9AB9-42799048D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96" b="18066"/>
            <a:stretch/>
          </p:blipFill>
          <p:spPr>
            <a:xfrm>
              <a:off x="2167198" y="1148838"/>
              <a:ext cx="7765908" cy="4541492"/>
            </a:xfrm>
            <a:prstGeom prst="rect">
              <a:avLst/>
            </a:prstGeom>
          </p:spPr>
        </p:pic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7" name="物件 76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48272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3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物件 77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9039291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4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45092" y="5598722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44" y="521449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1" name="物件 80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0620240"/>
                </p:ext>
              </p:extLst>
            </p:nvPr>
          </p:nvGraphicFramePr>
          <p:xfrm>
            <a:off x="9274175" y="516731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5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74175" y="516731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物件 81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9776120"/>
                </p:ext>
              </p:extLst>
            </p:nvPr>
          </p:nvGraphicFramePr>
          <p:xfrm>
            <a:off x="6624638" y="519906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6" name="Equation" r:id="rId42" imgW="939600" imgH="203040" progId="Equation.DSMT4">
                    <p:embed/>
                  </p:oleObj>
                </mc:Choice>
                <mc:Fallback>
                  <p:oleObj name="Equation" r:id="rId42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4638" y="519906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570182" y="2173747"/>
              <a:ext cx="616242" cy="757237"/>
              <a:chOff x="2132615" y="3625990"/>
              <a:chExt cx="616242" cy="757237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4" name="物件 93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342789"/>
                  </p:ext>
                </p:extLst>
              </p:nvPr>
            </p:nvGraphicFramePr>
            <p:xfrm>
              <a:off x="2132615" y="3625990"/>
              <a:ext cx="593726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07" name="Equation" r:id="rId43" imgW="368280" imgH="469800" progId="Equation.DSMT4">
                      <p:embed/>
                    </p:oleObj>
                  </mc:Choice>
                  <mc:Fallback>
                    <p:oleObj name="Equation" r:id="rId43" imgW="36828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4"/>
                          <a:stretch>
                            <a:fillRect/>
                          </a:stretch>
                        </p:blipFill>
                        <p:spPr>
                          <a:xfrm>
                            <a:off x="2132615" y="3625990"/>
                            <a:ext cx="593726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205129" y="2985934"/>
              <a:ext cx="1814512" cy="658084"/>
              <a:chOff x="5377957" y="2894727"/>
              <a:chExt cx="1814512" cy="658084"/>
            </a:xfrm>
          </p:grpSpPr>
          <p:cxnSp>
            <p:nvCxnSpPr>
              <p:cNvPr id="91" name="直線單箭頭接點 90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2" name="物件 91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886082"/>
                  </p:ext>
                </p:extLst>
              </p:nvPr>
            </p:nvGraphicFramePr>
            <p:xfrm>
              <a:off x="5377957" y="2894727"/>
              <a:ext cx="1814512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08" name="Equation" r:id="rId45" imgW="749160" imgH="228600" progId="Equation.DSMT4">
                      <p:embed/>
                    </p:oleObj>
                  </mc:Choice>
                  <mc:Fallback>
                    <p:oleObj name="Equation" r:id="rId45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5377957" y="2894727"/>
                            <a:ext cx="1814512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541895" y="3902308"/>
              <a:ext cx="649278" cy="757237"/>
              <a:chOff x="2101659" y="3587494"/>
              <a:chExt cx="649278" cy="757237"/>
            </a:xfrm>
          </p:grpSpPr>
          <p:cxnSp>
            <p:nvCxnSpPr>
              <p:cNvPr id="89" name="直線單箭頭接點 88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90" name="物件 89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633797"/>
                  </p:ext>
                </p:extLst>
              </p:nvPr>
            </p:nvGraphicFramePr>
            <p:xfrm>
              <a:off x="2101659" y="3587494"/>
              <a:ext cx="593725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09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101659" y="3587494"/>
                            <a:ext cx="593725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637088" y="1382713"/>
              <a:ext cx="3071812" cy="680391"/>
              <a:chOff x="4849921" y="806271"/>
              <a:chExt cx="3071812" cy="680391"/>
            </a:xfrm>
          </p:grpSpPr>
          <p:graphicFrame>
            <p:nvGraphicFramePr>
              <p:cNvPr id="87" name="物件 86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49921" y="806271"/>
              <a:ext cx="3071812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0" name="Equation" r:id="rId47" imgW="1269720" imgH="253800" progId="Equation.DSMT4">
                      <p:embed/>
                    </p:oleObj>
                  </mc:Choice>
                  <mc:Fallback>
                    <p:oleObj name="Equation" r:id="rId47" imgW="126972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8"/>
                          <a:stretch>
                            <a:fillRect/>
                          </a:stretch>
                        </p:blipFill>
                        <p:spPr>
                          <a:xfrm>
                            <a:off x="4849921" y="806271"/>
                            <a:ext cx="3071812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8" name="直線單箭頭接點 87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群組 94"/>
          <p:cNvGrpSpPr>
            <a:grpSpLocks noChangeAspect="1"/>
          </p:cNvGrpSpPr>
          <p:nvPr/>
        </p:nvGrpSpPr>
        <p:grpSpPr>
          <a:xfrm>
            <a:off x="5857261" y="3108274"/>
            <a:ext cx="4572000" cy="2532000"/>
            <a:chOff x="1790377" y="1150083"/>
            <a:chExt cx="8171363" cy="4525348"/>
          </a:xfrm>
        </p:grpSpPr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E11E0E16-6577-42C4-B466-DAEF6F0A5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89" b="18430"/>
            <a:stretch/>
          </p:blipFill>
          <p:spPr>
            <a:xfrm>
              <a:off x="2200140" y="1150083"/>
              <a:ext cx="7761600" cy="4525348"/>
            </a:xfrm>
            <a:prstGeom prst="rect">
              <a:avLst/>
            </a:prstGeom>
          </p:spPr>
        </p:pic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6A5F9CFB-9698-47A7-9786-AE057713C24E}"/>
                </a:ext>
              </a:extLst>
            </p:cNvPr>
            <p:cNvGrpSpPr/>
            <p:nvPr/>
          </p:nvGrpSpPr>
          <p:grpSpPr>
            <a:xfrm>
              <a:off x="2247324" y="1178694"/>
              <a:ext cx="7692338" cy="317313"/>
              <a:chOff x="19810" y="657315"/>
              <a:chExt cx="7692338" cy="317313"/>
            </a:xfrm>
          </p:grpSpPr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2DA2C702-BE0E-427A-9DED-550796413A0A}"/>
                  </a:ext>
                </a:extLst>
              </p:cNvPr>
              <p:cNvCxnSpPr/>
              <p:nvPr/>
            </p:nvCxnSpPr>
            <p:spPr>
              <a:xfrm flipH="1">
                <a:off x="19810" y="657571"/>
                <a:ext cx="1588" cy="316800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130">
                <a:extLst>
                  <a:ext uri="{FF2B5EF4-FFF2-40B4-BE49-F238E27FC236}">
                    <a16:creationId xmlns:a16="http://schemas.microsoft.com/office/drawing/2014/main" id="{BF402707-679C-4E47-8A7F-51E3B3DFB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60" y="815971"/>
                <a:ext cx="1116000" cy="0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E18DB6AB-5826-4D83-9DFD-DE7B1A2BB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2148" y="657315"/>
                <a:ext cx="0" cy="317313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>
                <a:extLst>
                  <a:ext uri="{FF2B5EF4-FFF2-40B4-BE49-F238E27FC236}">
                    <a16:creationId xmlns:a16="http://schemas.microsoft.com/office/drawing/2014/main" id="{D3E83667-9E51-4F77-9CF3-87D92C27F1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56490" y="815971"/>
                <a:ext cx="1116000" cy="0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>
                <a:extLst>
                  <a:ext uri="{FF2B5EF4-FFF2-40B4-BE49-F238E27FC236}">
                    <a16:creationId xmlns:a16="http://schemas.microsoft.com/office/drawing/2014/main" id="{3D9FBF74-13DD-4E6B-A485-42D0ACDE6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490" y="815971"/>
                <a:ext cx="1116000" cy="0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>
                <a:extLst>
                  <a:ext uri="{FF2B5EF4-FFF2-40B4-BE49-F238E27FC236}">
                    <a16:creationId xmlns:a16="http://schemas.microsoft.com/office/drawing/2014/main" id="{C6F5366B-FA7A-439A-9365-A9B9300D18E3}"/>
                  </a:ext>
                </a:extLst>
              </p:cNvPr>
              <p:cNvCxnSpPr/>
              <p:nvPr/>
            </p:nvCxnSpPr>
            <p:spPr>
              <a:xfrm flipH="1">
                <a:off x="6580301" y="815971"/>
                <a:ext cx="1116332" cy="0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67BA667E-6C0F-43DB-8CEC-DDB5478BC8A1}"/>
                  </a:ext>
                </a:extLst>
              </p:cNvPr>
              <p:cNvCxnSpPr/>
              <p:nvPr/>
            </p:nvCxnSpPr>
            <p:spPr>
              <a:xfrm>
                <a:off x="3872772" y="657571"/>
                <a:ext cx="0" cy="316800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7" name="物件 136">
                <a:extLst>
                  <a:ext uri="{FF2B5EF4-FFF2-40B4-BE49-F238E27FC236}">
                    <a16:creationId xmlns:a16="http://schemas.microsoft.com/office/drawing/2014/main" id="{AEC14B39-A672-4143-963C-868EE819C05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342146" y="661190"/>
              <a:ext cx="1217613" cy="309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1" name="Equation" r:id="rId21" imgW="698400" imgH="177480" progId="Equation.DSMT4">
                      <p:embed/>
                    </p:oleObj>
                  </mc:Choice>
                  <mc:Fallback>
                    <p:oleObj name="Equation" r:id="rId21" imgW="698400" imgH="177480" progId="Equation.DSMT4">
                      <p:embed/>
                      <p:pic>
                        <p:nvPicPr>
                          <p:cNvPr id="21" name="物件 20">
                            <a:extLst>
                              <a:ext uri="{FF2B5EF4-FFF2-40B4-BE49-F238E27FC236}">
                                <a16:creationId xmlns:a16="http://schemas.microsoft.com/office/drawing/2014/main" id="{AEC14B39-A672-4143-963C-868EE819C05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342146" y="661190"/>
                            <a:ext cx="1217613" cy="3095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8" name="物件 137">
                <a:extLst>
                  <a:ext uri="{FF2B5EF4-FFF2-40B4-BE49-F238E27FC236}">
                    <a16:creationId xmlns:a16="http://schemas.microsoft.com/office/drawing/2014/main" id="{78931F5F-0CFE-4A05-BB61-B59F2FDD590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29921" y="661190"/>
              <a:ext cx="1328738" cy="309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2" name="Equation" r:id="rId22" imgW="761760" imgH="177480" progId="Equation.DSMT4">
                      <p:embed/>
                    </p:oleObj>
                  </mc:Choice>
                  <mc:Fallback>
                    <p:oleObj name="Equation" r:id="rId22" imgW="761760" imgH="177480" progId="Equation.DSMT4">
                      <p:embed/>
                      <p:pic>
                        <p:nvPicPr>
                          <p:cNvPr id="22" name="物件 21">
                            <a:extLst>
                              <a:ext uri="{FF2B5EF4-FFF2-40B4-BE49-F238E27FC236}">
                                <a16:creationId xmlns:a16="http://schemas.microsoft.com/office/drawing/2014/main" id="{78931F5F-0CFE-4A05-BB61-B59F2FDD590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129921" y="661190"/>
                            <a:ext cx="1328738" cy="3095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96A56D64-BB17-4D60-BFB3-9AE694F3F6AB}"/>
                </a:ext>
              </a:extLst>
            </p:cNvPr>
            <p:cNvGrpSpPr/>
            <p:nvPr/>
          </p:nvGrpSpPr>
          <p:grpSpPr>
            <a:xfrm>
              <a:off x="8533673" y="5154613"/>
              <a:ext cx="1405989" cy="484390"/>
              <a:chOff x="7735788" y="4867117"/>
              <a:chExt cx="1405989" cy="484390"/>
            </a:xfrm>
          </p:grpSpPr>
          <p:cxnSp>
            <p:nvCxnSpPr>
              <p:cNvPr id="126" name="直線單箭頭接點 125">
                <a:extLst>
                  <a:ext uri="{FF2B5EF4-FFF2-40B4-BE49-F238E27FC236}">
                    <a16:creationId xmlns:a16="http://schemas.microsoft.com/office/drawing/2014/main" id="{7E242B90-CA39-4AA2-B1DF-84C9E4562EEE}"/>
                  </a:ext>
                </a:extLst>
              </p:cNvPr>
              <p:cNvCxnSpPr/>
              <p:nvPr/>
            </p:nvCxnSpPr>
            <p:spPr>
              <a:xfrm>
                <a:off x="8387538" y="5278619"/>
                <a:ext cx="75423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869126C8-C161-430E-B210-BF7CA00B2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5300" y="4902773"/>
                <a:ext cx="0" cy="4430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8" name="物件 127">
                <a:extLst>
                  <a:ext uri="{FF2B5EF4-FFF2-40B4-BE49-F238E27FC236}">
                    <a16:creationId xmlns:a16="http://schemas.microsoft.com/office/drawing/2014/main" id="{EEB03752-5D66-49A1-82E8-199D377CBF4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511215" y="4867117"/>
              <a:ext cx="461963" cy="431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3" name="Equation" r:id="rId23" imgW="190440" imgH="177480" progId="Equation.DSMT4">
                      <p:embed/>
                    </p:oleObj>
                  </mc:Choice>
                  <mc:Fallback>
                    <p:oleObj name="Equation" r:id="rId23" imgW="190440" imgH="177480" progId="Equation.DSMT4">
                      <p:embed/>
                      <p:pic>
                        <p:nvPicPr>
                          <p:cNvPr id="26" name="物件 25">
                            <a:extLst>
                              <a:ext uri="{FF2B5EF4-FFF2-40B4-BE49-F238E27FC236}">
                                <a16:creationId xmlns:a16="http://schemas.microsoft.com/office/drawing/2014/main" id="{EEB03752-5D66-49A1-82E8-199D377CBF4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511215" y="4867117"/>
                            <a:ext cx="461963" cy="431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9" name="物件 128">
                <a:extLst>
                  <a:ext uri="{FF2B5EF4-FFF2-40B4-BE49-F238E27FC236}">
                    <a16:creationId xmlns:a16="http://schemas.microsoft.com/office/drawing/2014/main" id="{F427F615-FF68-43A7-96FD-8DE55B80FB3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735788" y="4921294"/>
              <a:ext cx="550863" cy="430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4" name="Equation" r:id="rId25" imgW="228600" imgH="177480" progId="Equation.DSMT4">
                      <p:embed/>
                    </p:oleObj>
                  </mc:Choice>
                  <mc:Fallback>
                    <p:oleObj name="Equation" r:id="rId25" imgW="228600" imgH="177480" progId="Equation.DSMT4">
                      <p:embed/>
                      <p:pic>
                        <p:nvPicPr>
                          <p:cNvPr id="27" name="物件 26">
                            <a:extLst>
                              <a:ext uri="{FF2B5EF4-FFF2-40B4-BE49-F238E27FC236}">
                                <a16:creationId xmlns:a16="http://schemas.microsoft.com/office/drawing/2014/main" id="{F427F615-FF68-43A7-96FD-8DE55B80FB3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7735788" y="4921294"/>
                            <a:ext cx="550863" cy="430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09C2801-EB4D-4997-AEF7-8810E1DBAD2F}"/>
                </a:ext>
              </a:extLst>
            </p:cNvPr>
            <p:cNvGrpSpPr/>
            <p:nvPr/>
          </p:nvGrpSpPr>
          <p:grpSpPr>
            <a:xfrm>
              <a:off x="3065463" y="1673024"/>
              <a:ext cx="1720850" cy="729123"/>
              <a:chOff x="3113088" y="1806489"/>
              <a:chExt cx="1720850" cy="729123"/>
            </a:xfrm>
          </p:grpSpPr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D9ECC2C9-1C61-4CCA-9004-93E03E540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330309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5" name="物件 124">
                <a:extLst>
                  <a:ext uri="{FF2B5EF4-FFF2-40B4-BE49-F238E27FC236}">
                    <a16:creationId xmlns:a16="http://schemas.microsoft.com/office/drawing/2014/main" id="{E9F1436D-46D1-4985-A8D4-0A366ADE0D4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13088" y="1806489"/>
              <a:ext cx="1720850" cy="614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5" name="Equation" r:id="rId50" imgW="711000" imgH="253800" progId="Equation.DSMT4">
                      <p:embed/>
                    </p:oleObj>
                  </mc:Choice>
                  <mc:Fallback>
                    <p:oleObj name="Equation" r:id="rId50" imgW="711000" imgH="253800" progId="Equation.DSMT4">
                      <p:embed/>
                      <p:pic>
                        <p:nvPicPr>
                          <p:cNvPr id="30" name="物件 29">
                            <a:extLst>
                              <a:ext uri="{FF2B5EF4-FFF2-40B4-BE49-F238E27FC236}">
                                <a16:creationId xmlns:a16="http://schemas.microsoft.com/office/drawing/2014/main" id="{E9F1436D-46D1-4985-A8D4-0A366ADE0D4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1"/>
                          <a:stretch>
                            <a:fillRect/>
                          </a:stretch>
                        </p:blipFill>
                        <p:spPr>
                          <a:xfrm>
                            <a:off x="3113088" y="1806489"/>
                            <a:ext cx="1720850" cy="6143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CBB8CA78-0B22-4AC3-A732-8613DCE18C2B}"/>
                </a:ext>
              </a:extLst>
            </p:cNvPr>
            <p:cNvGrpSpPr/>
            <p:nvPr/>
          </p:nvGrpSpPr>
          <p:grpSpPr>
            <a:xfrm>
              <a:off x="6920707" y="1405456"/>
              <a:ext cx="1720850" cy="847160"/>
              <a:chOff x="3113088" y="1822290"/>
              <a:chExt cx="1720850" cy="847160"/>
            </a:xfrm>
          </p:grpSpPr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833D1732-C2A3-4A96-9F9D-2FBACADE6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464147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3" name="物件 122">
                <a:extLst>
                  <a:ext uri="{FF2B5EF4-FFF2-40B4-BE49-F238E27FC236}">
                    <a16:creationId xmlns:a16="http://schemas.microsoft.com/office/drawing/2014/main" id="{3D0F6A73-5171-4CC3-976D-0D1971D8BF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214870"/>
                  </p:ext>
                </p:extLst>
              </p:nvPr>
            </p:nvGraphicFramePr>
            <p:xfrm>
              <a:off x="3113088" y="1822290"/>
              <a:ext cx="1720850" cy="614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6" name="Equation" r:id="rId52" imgW="711000" imgH="253800" progId="Equation.DSMT4">
                      <p:embed/>
                    </p:oleObj>
                  </mc:Choice>
                  <mc:Fallback>
                    <p:oleObj name="Equation" r:id="rId52" imgW="711000" imgH="253800" progId="Equation.DSMT4">
                      <p:embed/>
                      <p:pic>
                        <p:nvPicPr>
                          <p:cNvPr id="37" name="物件 36">
                            <a:extLst>
                              <a:ext uri="{FF2B5EF4-FFF2-40B4-BE49-F238E27FC236}">
                                <a16:creationId xmlns:a16="http://schemas.microsoft.com/office/drawing/2014/main" id="{3D0F6A73-5171-4CC3-976D-0D1971D8BF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3"/>
                          <a:stretch>
                            <a:fillRect/>
                          </a:stretch>
                        </p:blipFill>
                        <p:spPr>
                          <a:xfrm>
                            <a:off x="3113088" y="1822290"/>
                            <a:ext cx="1720850" cy="61436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1DCDF722-BC8E-496C-BB86-6301EF89B2F2}"/>
                </a:ext>
              </a:extLst>
            </p:cNvPr>
            <p:cNvGrpSpPr/>
            <p:nvPr/>
          </p:nvGrpSpPr>
          <p:grpSpPr>
            <a:xfrm>
              <a:off x="3095625" y="2685142"/>
              <a:ext cx="1658938" cy="750203"/>
              <a:chOff x="3143250" y="1845447"/>
              <a:chExt cx="1658938" cy="750203"/>
            </a:xfrm>
          </p:grpSpPr>
          <p:cxnSp>
            <p:nvCxnSpPr>
              <p:cNvPr id="120" name="直線單箭頭接點 119">
                <a:extLst>
                  <a:ext uri="{FF2B5EF4-FFF2-40B4-BE49-F238E27FC236}">
                    <a16:creationId xmlns:a16="http://schemas.microsoft.com/office/drawing/2014/main" id="{9DC8B140-BB99-49B8-9A1D-099281009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390347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1" name="物件 120">
                <a:extLst>
                  <a:ext uri="{FF2B5EF4-FFF2-40B4-BE49-F238E27FC236}">
                    <a16:creationId xmlns:a16="http://schemas.microsoft.com/office/drawing/2014/main" id="{CAA51E4C-40E9-4B2D-AF5C-E6590F0942A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43250" y="1845447"/>
              <a:ext cx="1658938" cy="644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7" name="Equation" r:id="rId54" imgW="685800" imgH="266400" progId="Equation.DSMT4">
                      <p:embed/>
                    </p:oleObj>
                  </mc:Choice>
                  <mc:Fallback>
                    <p:oleObj name="Equation" r:id="rId54" imgW="685800" imgH="266400" progId="Equation.DSMT4">
                      <p:embed/>
                      <p:pic>
                        <p:nvPicPr>
                          <p:cNvPr id="40" name="物件 39">
                            <a:extLst>
                              <a:ext uri="{FF2B5EF4-FFF2-40B4-BE49-F238E27FC236}">
                                <a16:creationId xmlns:a16="http://schemas.microsoft.com/office/drawing/2014/main" id="{CAA51E4C-40E9-4B2D-AF5C-E6590F0942A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3143250" y="1845447"/>
                            <a:ext cx="1658938" cy="644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EA61BF13-E06A-449E-961A-E010D7BD38C5}"/>
                </a:ext>
              </a:extLst>
            </p:cNvPr>
            <p:cNvGrpSpPr/>
            <p:nvPr/>
          </p:nvGrpSpPr>
          <p:grpSpPr>
            <a:xfrm>
              <a:off x="6951663" y="2504344"/>
              <a:ext cx="1658938" cy="752513"/>
              <a:chOff x="3143250" y="1883547"/>
              <a:chExt cx="1658938" cy="752513"/>
            </a:xfrm>
          </p:grpSpPr>
          <p:cxnSp>
            <p:nvCxnSpPr>
              <p:cNvPr id="118" name="直線單箭頭接點 117">
                <a:extLst>
                  <a:ext uri="{FF2B5EF4-FFF2-40B4-BE49-F238E27FC236}">
                    <a16:creationId xmlns:a16="http://schemas.microsoft.com/office/drawing/2014/main" id="{1DD96471-9983-493C-A012-0BA10945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430757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9" name="物件 118">
                <a:extLst>
                  <a:ext uri="{FF2B5EF4-FFF2-40B4-BE49-F238E27FC236}">
                    <a16:creationId xmlns:a16="http://schemas.microsoft.com/office/drawing/2014/main" id="{DCFAB981-DEDF-4654-81F7-2FADF420BA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43250" y="1883547"/>
              <a:ext cx="1658938" cy="644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8" name="Equation" r:id="rId56" imgW="685800" imgH="266400" progId="Equation.DSMT4">
                      <p:embed/>
                    </p:oleObj>
                  </mc:Choice>
                  <mc:Fallback>
                    <p:oleObj name="Equation" r:id="rId56" imgW="685800" imgH="266400" progId="Equation.DSMT4">
                      <p:embed/>
                      <p:pic>
                        <p:nvPicPr>
                          <p:cNvPr id="43" name="物件 42">
                            <a:extLst>
                              <a:ext uri="{FF2B5EF4-FFF2-40B4-BE49-F238E27FC236}">
                                <a16:creationId xmlns:a16="http://schemas.microsoft.com/office/drawing/2014/main" id="{DCFAB981-DEDF-4654-81F7-2FADF420BA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7"/>
                          <a:stretch>
                            <a:fillRect/>
                          </a:stretch>
                        </p:blipFill>
                        <p:spPr>
                          <a:xfrm>
                            <a:off x="3143250" y="1883547"/>
                            <a:ext cx="1658938" cy="644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BEB08B50-72B5-44B4-860B-55729655A5D7}"/>
                </a:ext>
              </a:extLst>
            </p:cNvPr>
            <p:cNvGrpSpPr/>
            <p:nvPr/>
          </p:nvGrpSpPr>
          <p:grpSpPr>
            <a:xfrm>
              <a:off x="2989263" y="3889375"/>
              <a:ext cx="1874837" cy="782947"/>
              <a:chOff x="3036888" y="2008280"/>
              <a:chExt cx="1874837" cy="782947"/>
            </a:xfrm>
          </p:grpSpPr>
          <p:cxnSp>
            <p:nvCxnSpPr>
              <p:cNvPr id="116" name="直線單箭頭接點 115">
                <a:extLst>
                  <a:ext uri="{FF2B5EF4-FFF2-40B4-BE49-F238E27FC236}">
                    <a16:creationId xmlns:a16="http://schemas.microsoft.com/office/drawing/2014/main" id="{2DED52F0-5CFE-4A6F-B3E7-9740FA7DE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585924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7" name="物件 116">
                <a:extLst>
                  <a:ext uri="{FF2B5EF4-FFF2-40B4-BE49-F238E27FC236}">
                    <a16:creationId xmlns:a16="http://schemas.microsoft.com/office/drawing/2014/main" id="{166303D0-6BEC-45AC-B64F-D84BEF51AFF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6888" y="2008280"/>
              <a:ext cx="1874837" cy="612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19" name="Equation" r:id="rId58" imgW="774360" imgH="253800" progId="Equation.DSMT4">
                      <p:embed/>
                    </p:oleObj>
                  </mc:Choice>
                  <mc:Fallback>
                    <p:oleObj name="Equation" r:id="rId58" imgW="774360" imgH="253800" progId="Equation.DSMT4">
                      <p:embed/>
                      <p:pic>
                        <p:nvPicPr>
                          <p:cNvPr id="46" name="物件 45">
                            <a:extLst>
                              <a:ext uri="{FF2B5EF4-FFF2-40B4-BE49-F238E27FC236}">
                                <a16:creationId xmlns:a16="http://schemas.microsoft.com/office/drawing/2014/main" id="{166303D0-6BEC-45AC-B64F-D84BEF51AFF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9"/>
                          <a:stretch>
                            <a:fillRect/>
                          </a:stretch>
                        </p:blipFill>
                        <p:spPr>
                          <a:xfrm>
                            <a:off x="3036888" y="2008280"/>
                            <a:ext cx="1874837" cy="6127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F0288AC5-AB50-4F13-8B63-D5C8C885C81B}"/>
                </a:ext>
              </a:extLst>
            </p:cNvPr>
            <p:cNvGrpSpPr/>
            <p:nvPr/>
          </p:nvGrpSpPr>
          <p:grpSpPr>
            <a:xfrm>
              <a:off x="6844507" y="4039040"/>
              <a:ext cx="1873250" cy="782034"/>
              <a:chOff x="3036888" y="1973034"/>
              <a:chExt cx="1873250" cy="782034"/>
            </a:xfrm>
          </p:grpSpPr>
          <p:cxnSp>
            <p:nvCxnSpPr>
              <p:cNvPr id="114" name="直線單箭頭接點 113">
                <a:extLst>
                  <a:ext uri="{FF2B5EF4-FFF2-40B4-BE49-F238E27FC236}">
                    <a16:creationId xmlns:a16="http://schemas.microsoft.com/office/drawing/2014/main" id="{20EE4DE8-A80E-49AE-8519-B7B535B48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5907" y="2549765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5" name="物件 114">
                <a:extLst>
                  <a:ext uri="{FF2B5EF4-FFF2-40B4-BE49-F238E27FC236}">
                    <a16:creationId xmlns:a16="http://schemas.microsoft.com/office/drawing/2014/main" id="{49B047C3-66F4-495D-B05E-BE9503F2F59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36888" y="1973034"/>
              <a:ext cx="1873250" cy="612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20" name="Equation" r:id="rId60" imgW="774360" imgH="253800" progId="Equation.DSMT4">
                      <p:embed/>
                    </p:oleObj>
                  </mc:Choice>
                  <mc:Fallback>
                    <p:oleObj name="Equation" r:id="rId60" imgW="774360" imgH="253800" progId="Equation.DSMT4">
                      <p:embed/>
                      <p:pic>
                        <p:nvPicPr>
                          <p:cNvPr id="49" name="物件 48">
                            <a:extLst>
                              <a:ext uri="{FF2B5EF4-FFF2-40B4-BE49-F238E27FC236}">
                                <a16:creationId xmlns:a16="http://schemas.microsoft.com/office/drawing/2014/main" id="{49B047C3-66F4-495D-B05E-BE9503F2F59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1"/>
                          <a:stretch>
                            <a:fillRect/>
                          </a:stretch>
                        </p:blipFill>
                        <p:spPr>
                          <a:xfrm>
                            <a:off x="3036888" y="1973034"/>
                            <a:ext cx="1873250" cy="6127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112" name="直線單箭頭接點 111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3" name="物件 112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21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83051"/>
              <a:ext cx="430213" cy="385303"/>
              <a:chOff x="2341817" y="3592512"/>
              <a:chExt cx="430213" cy="385303"/>
            </a:xfrm>
          </p:grpSpPr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" name="物件 110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22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29524"/>
              <a:ext cx="430213" cy="385303"/>
              <a:chOff x="2341817" y="3592512"/>
              <a:chExt cx="430213" cy="385303"/>
            </a:xfrm>
          </p:grpSpPr>
          <p:cxnSp>
            <p:nvCxnSpPr>
              <p:cNvPr id="108" name="直線單箭頭接點 107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9" name="物件 108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23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334710" y="259867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7977200" y="259867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342390" y="562630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023696" y="568253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1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1127407" y="52566"/>
            <a:ext cx="4831620" cy="2595675"/>
            <a:chOff x="1474763" y="1139960"/>
            <a:chExt cx="8471708" cy="455122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A35AE1D-29D4-4A40-90F2-D3644F138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55" b="18431"/>
            <a:stretch/>
          </p:blipFill>
          <p:spPr>
            <a:xfrm>
              <a:off x="2166871" y="1139960"/>
              <a:ext cx="7779600" cy="4533443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6367458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8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133245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9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45092" y="5583134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44" y="521449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物件 19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9835929"/>
                </p:ext>
              </p:extLst>
            </p:nvPr>
          </p:nvGraphicFramePr>
          <p:xfrm>
            <a:off x="9274175" y="516731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60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74175" y="516731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2541015"/>
                </p:ext>
              </p:extLst>
            </p:nvPr>
          </p:nvGraphicFramePr>
          <p:xfrm>
            <a:off x="6624637" y="5199062"/>
            <a:ext cx="2268538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61" name="Equation" r:id="rId10" imgW="939600" imgH="203040" progId="Equation.DSMT4">
                    <p:embed/>
                  </p:oleObj>
                </mc:Choice>
                <mc:Fallback>
                  <p:oleObj name="Equation" r:id="rId10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4637" y="5199062"/>
                          <a:ext cx="2268538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633576" y="2146953"/>
              <a:ext cx="552848" cy="757237"/>
              <a:chOff x="2196009" y="3599196"/>
              <a:chExt cx="552848" cy="757237"/>
            </a:xfrm>
          </p:grpSpPr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2" name="物件 31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683491"/>
                  </p:ext>
                </p:extLst>
              </p:nvPr>
            </p:nvGraphicFramePr>
            <p:xfrm>
              <a:off x="2196009" y="3599196"/>
              <a:ext cx="531813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62" name="Equation" r:id="rId12" imgW="330120" imgH="469800" progId="Equation.DSMT4">
                      <p:embed/>
                    </p:oleObj>
                  </mc:Choice>
                  <mc:Fallback>
                    <p:oleObj name="Equation" r:id="rId12" imgW="33012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196009" y="3599196"/>
                            <a:ext cx="531813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149416" y="3052528"/>
              <a:ext cx="1814512" cy="668615"/>
              <a:chOff x="5314624" y="2884196"/>
              <a:chExt cx="1814512" cy="668615"/>
            </a:xfrm>
          </p:grpSpPr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4" name="物件 33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568178"/>
                  </p:ext>
                </p:extLst>
              </p:nvPr>
            </p:nvGraphicFramePr>
            <p:xfrm>
              <a:off x="5314624" y="2884196"/>
              <a:ext cx="1814512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63" name="Equation" r:id="rId14" imgW="749160" imgH="228600" progId="Equation.DSMT4">
                      <p:embed/>
                    </p:oleObj>
                  </mc:Choice>
                  <mc:Fallback>
                    <p:oleObj name="Equation" r:id="rId14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14624" y="2884196"/>
                            <a:ext cx="1814512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474763" y="3934790"/>
              <a:ext cx="716410" cy="757237"/>
              <a:chOff x="2034527" y="3611102"/>
              <a:chExt cx="716410" cy="757237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物件 37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824139"/>
                  </p:ext>
                </p:extLst>
              </p:nvPr>
            </p:nvGraphicFramePr>
            <p:xfrm>
              <a:off x="2034527" y="3611102"/>
              <a:ext cx="593726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64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34527" y="3611102"/>
                            <a:ext cx="593726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713288" y="1302811"/>
              <a:ext cx="2917825" cy="680391"/>
              <a:chOff x="4926121" y="806271"/>
              <a:chExt cx="2917825" cy="680391"/>
            </a:xfrm>
          </p:grpSpPr>
          <p:graphicFrame>
            <p:nvGraphicFramePr>
              <p:cNvPr id="33" name="物件 32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26121" y="806271"/>
              <a:ext cx="2917825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65" name="Equation" r:id="rId18" imgW="1206360" imgH="253800" progId="Equation.DSMT4">
                      <p:embed/>
                    </p:oleObj>
                  </mc:Choice>
                  <mc:Fallback>
                    <p:oleObj name="Equation" r:id="rId18" imgW="120636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926121" y="806271"/>
                            <a:ext cx="2917825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群組 34"/>
          <p:cNvGrpSpPr>
            <a:grpSpLocks noChangeAspect="1"/>
          </p:cNvGrpSpPr>
          <p:nvPr/>
        </p:nvGrpSpPr>
        <p:grpSpPr>
          <a:xfrm>
            <a:off x="5959252" y="82807"/>
            <a:ext cx="4593600" cy="2525049"/>
            <a:chOff x="1790377" y="1152692"/>
            <a:chExt cx="8195179" cy="4504796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A67D88D-C9CE-4A2C-9DD8-EFACEE319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55" b="18428"/>
            <a:stretch/>
          </p:blipFill>
          <p:spPr>
            <a:xfrm>
              <a:off x="2231156" y="1152692"/>
              <a:ext cx="7754400" cy="4504796"/>
            </a:xfrm>
            <a:prstGeom prst="rect">
              <a:avLst/>
            </a:prstGeom>
          </p:spPr>
        </p:pic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78694"/>
              <a:ext cx="7692338" cy="4466705"/>
              <a:chOff x="2247324" y="1295490"/>
              <a:chExt cx="7692338" cy="4466705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單箭頭接點 79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6" name="物件 85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66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物件 86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67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3673" y="5271409"/>
                <a:ext cx="1405989" cy="490786"/>
                <a:chOff x="7735788" y="4867117"/>
                <a:chExt cx="1405989" cy="490786"/>
              </a:xfrm>
            </p:grpSpPr>
            <p:cxnSp>
              <p:nvCxnSpPr>
                <p:cNvPr id="75" name="直線單箭頭接點 74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81613" y="529912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單箭頭接點 75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7065" y="491490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7" name="物件 76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511215" y="486711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68" name="Equation" r:id="rId23" imgW="190440" imgH="177480" progId="Equation.DSMT4">
                        <p:embed/>
                      </p:oleObj>
                    </mc:Choice>
                    <mc:Fallback>
                      <p:oleObj name="Equation" r:id="rId2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1215" y="486711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8" name="物件 77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5788" y="492129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69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5788" y="492129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609C2801-EB4D-4997-AEF7-8810E1DBAD2F}"/>
                  </a:ext>
                </a:extLst>
              </p:cNvPr>
              <p:cNvGrpSpPr/>
              <p:nvPr/>
            </p:nvGrpSpPr>
            <p:grpSpPr>
              <a:xfrm>
                <a:off x="3065463" y="1776413"/>
                <a:ext cx="1720850" cy="783599"/>
                <a:chOff x="3113088" y="1793082"/>
                <a:chExt cx="1720850" cy="783599"/>
              </a:xfrm>
            </p:grpSpPr>
            <p:cxnSp>
              <p:nvCxnSpPr>
                <p:cNvPr id="73" name="直線單箭頭接點 72">
                  <a:extLst>
                    <a:ext uri="{FF2B5EF4-FFF2-40B4-BE49-F238E27FC236}">
                      <a16:creationId xmlns:a16="http://schemas.microsoft.com/office/drawing/2014/main" id="{D9ECC2C9-1C61-4CCA-9004-93E03E54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3713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4" name="物件 73">
                  <a:extLst>
                    <a:ext uri="{FF2B5EF4-FFF2-40B4-BE49-F238E27FC236}">
                      <a16:creationId xmlns:a16="http://schemas.microsoft.com/office/drawing/2014/main" id="{E9F1436D-46D1-4985-A8D4-0A366ADE0D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793082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0" name="Equation" r:id="rId27" imgW="711000" imgH="253800" progId="Equation.DSMT4">
                        <p:embed/>
                      </p:oleObj>
                    </mc:Choice>
                    <mc:Fallback>
                      <p:oleObj name="Equation" r:id="rId27" imgW="711000" imgH="253800" progId="Equation.DSMT4">
                        <p:embed/>
                        <p:pic>
                          <p:nvPicPr>
                            <p:cNvPr id="30" name="物件 29">
                              <a:extLst>
                                <a:ext uri="{FF2B5EF4-FFF2-40B4-BE49-F238E27FC236}">
                                  <a16:creationId xmlns:a16="http://schemas.microsoft.com/office/drawing/2014/main" id="{E9F1436D-46D1-4985-A8D4-0A366ADE0D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793082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BB8CA78-0B22-4AC3-A732-8613DCE18C2B}"/>
                  </a:ext>
                </a:extLst>
              </p:cNvPr>
              <p:cNvGrpSpPr/>
              <p:nvPr/>
            </p:nvGrpSpPr>
            <p:grpSpPr>
              <a:xfrm>
                <a:off x="6920707" y="1531144"/>
                <a:ext cx="1720850" cy="783599"/>
                <a:chOff x="3113088" y="1831182"/>
                <a:chExt cx="1720850" cy="783599"/>
              </a:xfrm>
            </p:grpSpPr>
            <p:cxnSp>
              <p:nvCxnSpPr>
                <p:cNvPr id="71" name="直線單箭頭接點 70">
                  <a:extLst>
                    <a:ext uri="{FF2B5EF4-FFF2-40B4-BE49-F238E27FC236}">
                      <a16:creationId xmlns:a16="http://schemas.microsoft.com/office/drawing/2014/main" id="{833D1732-C2A3-4A96-9F9D-2FBACADE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094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2" name="物件 71">
                  <a:extLst>
                    <a:ext uri="{FF2B5EF4-FFF2-40B4-BE49-F238E27FC236}">
                      <a16:creationId xmlns:a16="http://schemas.microsoft.com/office/drawing/2014/main" id="{3D0F6A73-5171-4CC3-976D-0D1971D8BF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831182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1" name="Equation" r:id="rId29" imgW="711000" imgH="253800" progId="Equation.DSMT4">
                        <p:embed/>
                      </p:oleObj>
                    </mc:Choice>
                    <mc:Fallback>
                      <p:oleObj name="Equation" r:id="rId29" imgW="711000" imgH="253800" progId="Equation.DSMT4">
                        <p:embed/>
                        <p:pic>
                          <p:nvPicPr>
                            <p:cNvPr id="37" name="物件 36">
                              <a:extLst>
                                <a:ext uri="{FF2B5EF4-FFF2-40B4-BE49-F238E27FC236}">
                                  <a16:creationId xmlns:a16="http://schemas.microsoft.com/office/drawing/2014/main" id="{3D0F6A73-5171-4CC3-976D-0D1971D8BF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831182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1DCDF722-BC8E-496C-BB86-6301EF89B2F2}"/>
                  </a:ext>
                </a:extLst>
              </p:cNvPr>
              <p:cNvGrpSpPr/>
              <p:nvPr/>
            </p:nvGrpSpPr>
            <p:grpSpPr>
              <a:xfrm>
                <a:off x="3095625" y="2830513"/>
                <a:ext cx="1658938" cy="797909"/>
                <a:chOff x="3143250" y="1874022"/>
                <a:chExt cx="1658938" cy="797909"/>
              </a:xfrm>
            </p:grpSpPr>
            <p:cxnSp>
              <p:nvCxnSpPr>
                <p:cNvPr id="69" name="直線單箭頭接點 68">
                  <a:extLst>
                    <a:ext uri="{FF2B5EF4-FFF2-40B4-BE49-F238E27FC236}">
                      <a16:creationId xmlns:a16="http://schemas.microsoft.com/office/drawing/2014/main" id="{9DC8B140-BB99-49B8-9A1D-099281009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6662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0" name="物件 69">
                  <a:extLst>
                    <a:ext uri="{FF2B5EF4-FFF2-40B4-BE49-F238E27FC236}">
                      <a16:creationId xmlns:a16="http://schemas.microsoft.com/office/drawing/2014/main" id="{CAA51E4C-40E9-4B2D-AF5C-E6590F0942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3250" y="1874022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2" name="Equation" r:id="rId31" imgW="685800" imgH="266400" progId="Equation.DSMT4">
                        <p:embed/>
                      </p:oleObj>
                    </mc:Choice>
                    <mc:Fallback>
                      <p:oleObj name="Equation" r:id="rId31" imgW="685800" imgH="266400" progId="Equation.DSMT4">
                        <p:embed/>
                        <p:pic>
                          <p:nvPicPr>
                            <p:cNvPr id="40" name="物件 39">
                              <a:extLst>
                                <a:ext uri="{FF2B5EF4-FFF2-40B4-BE49-F238E27FC236}">
                                  <a16:creationId xmlns:a16="http://schemas.microsoft.com/office/drawing/2014/main" id="{CAA51E4C-40E9-4B2D-AF5C-E6590F0942A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74022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EA61BF13-E06A-449E-961A-E010D7BD38C5}"/>
                  </a:ext>
                </a:extLst>
              </p:cNvPr>
              <p:cNvGrpSpPr/>
              <p:nvPr/>
            </p:nvGrpSpPr>
            <p:grpSpPr>
              <a:xfrm>
                <a:off x="6951663" y="2621140"/>
                <a:ext cx="1658938" cy="797909"/>
                <a:chOff x="3143250" y="1883547"/>
                <a:chExt cx="1658938" cy="797909"/>
              </a:xfrm>
            </p:grpSpPr>
            <p:cxnSp>
              <p:nvCxnSpPr>
                <p:cNvPr id="67" name="直線單箭頭接點 66">
                  <a:extLst>
                    <a:ext uri="{FF2B5EF4-FFF2-40B4-BE49-F238E27FC236}">
                      <a16:creationId xmlns:a16="http://schemas.microsoft.com/office/drawing/2014/main" id="{1DD96471-9983-493C-A012-0BA109456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7615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8" name="物件 67">
                  <a:extLst>
                    <a:ext uri="{FF2B5EF4-FFF2-40B4-BE49-F238E27FC236}">
                      <a16:creationId xmlns:a16="http://schemas.microsoft.com/office/drawing/2014/main" id="{DCFAB981-DEDF-4654-81F7-2FADF420BA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2739224"/>
                    </p:ext>
                  </p:extLst>
                </p:nvPr>
              </p:nvGraphicFramePr>
              <p:xfrm>
                <a:off x="3143250" y="18835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3" name="Equation" r:id="rId33" imgW="685800" imgH="266400" progId="Equation.DSMT4">
                        <p:embed/>
                      </p:oleObj>
                    </mc:Choice>
                    <mc:Fallback>
                      <p:oleObj name="Equation" r:id="rId33" imgW="685800" imgH="266400" progId="Equation.DSMT4">
                        <p:embed/>
                        <p:pic>
                          <p:nvPicPr>
                            <p:cNvPr id="43" name="物件 42">
                              <a:extLst>
                                <a:ext uri="{FF2B5EF4-FFF2-40B4-BE49-F238E27FC236}">
                                  <a16:creationId xmlns:a16="http://schemas.microsoft.com/office/drawing/2014/main" id="{DCFAB981-DEDF-4654-81F7-2FADF420BA2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835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BEB08B50-72B5-44B4-860B-55729655A5D7}"/>
                  </a:ext>
                </a:extLst>
              </p:cNvPr>
              <p:cNvGrpSpPr/>
              <p:nvPr/>
            </p:nvGrpSpPr>
            <p:grpSpPr>
              <a:xfrm>
                <a:off x="2989263" y="3973513"/>
                <a:ext cx="1873250" cy="782034"/>
                <a:chOff x="3036888" y="1975622"/>
                <a:chExt cx="1873250" cy="782034"/>
              </a:xfrm>
            </p:grpSpPr>
            <p:cxnSp>
              <p:nvCxnSpPr>
                <p:cNvPr id="65" name="直線單箭頭接點 64">
                  <a:extLst>
                    <a:ext uri="{FF2B5EF4-FFF2-40B4-BE49-F238E27FC236}">
                      <a16:creationId xmlns:a16="http://schemas.microsoft.com/office/drawing/2014/main" id="{2DED52F0-5CFE-4A6F-B3E7-9740FA7DE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55235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6" name="物件 65">
                  <a:extLst>
                    <a:ext uri="{FF2B5EF4-FFF2-40B4-BE49-F238E27FC236}">
                      <a16:creationId xmlns:a16="http://schemas.microsoft.com/office/drawing/2014/main" id="{166303D0-6BEC-45AC-B64F-D84BEF51AFF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36888" y="1975622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4" name="Equation" r:id="rId35" imgW="774360" imgH="253800" progId="Equation.DSMT4">
                        <p:embed/>
                      </p:oleObj>
                    </mc:Choice>
                    <mc:Fallback>
                      <p:oleObj name="Equation" r:id="rId35" imgW="774360" imgH="253800" progId="Equation.DSMT4">
                        <p:embed/>
                        <p:pic>
                          <p:nvPicPr>
                            <p:cNvPr id="46" name="物件 45">
                              <a:extLst>
                                <a:ext uri="{FF2B5EF4-FFF2-40B4-BE49-F238E27FC236}">
                                  <a16:creationId xmlns:a16="http://schemas.microsoft.com/office/drawing/2014/main" id="{166303D0-6BEC-45AC-B64F-D84BEF51AFF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6888" y="1975622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0288AC5-AB50-4F13-8B63-D5C8C885C81B}"/>
                  </a:ext>
                </a:extLst>
              </p:cNvPr>
              <p:cNvGrpSpPr/>
              <p:nvPr/>
            </p:nvGrpSpPr>
            <p:grpSpPr>
              <a:xfrm>
                <a:off x="6844507" y="4129849"/>
                <a:ext cx="1873250" cy="782034"/>
                <a:chOff x="3036888" y="1947047"/>
                <a:chExt cx="1873250" cy="782034"/>
              </a:xfrm>
            </p:grpSpPr>
            <p:cxnSp>
              <p:nvCxnSpPr>
                <p:cNvPr id="63" name="直線單箭頭接點 62">
                  <a:extLst>
                    <a:ext uri="{FF2B5EF4-FFF2-40B4-BE49-F238E27FC236}">
                      <a16:creationId xmlns:a16="http://schemas.microsoft.com/office/drawing/2014/main" id="{20EE4DE8-A80E-49AE-8519-B7B535B48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5237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4" name="物件 63">
                  <a:extLst>
                    <a:ext uri="{FF2B5EF4-FFF2-40B4-BE49-F238E27FC236}">
                      <a16:creationId xmlns:a16="http://schemas.microsoft.com/office/drawing/2014/main" id="{49B047C3-66F4-495D-B05E-BE9503F2F5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0123793"/>
                    </p:ext>
                  </p:extLst>
                </p:nvPr>
              </p:nvGraphicFramePr>
              <p:xfrm>
                <a:off x="3036888" y="1947047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75" name="Equation" r:id="rId37" imgW="774360" imgH="253800" progId="Equation.DSMT4">
                        <p:embed/>
                      </p:oleObj>
                    </mc:Choice>
                    <mc:Fallback>
                      <p:oleObj name="Equation" r:id="rId37" imgW="774360" imgH="253800" progId="Equation.DSMT4">
                        <p:embed/>
                        <p:pic>
                          <p:nvPicPr>
                            <p:cNvPr id="49" name="物件 48">
                              <a:extLst>
                                <a:ext uri="{FF2B5EF4-FFF2-40B4-BE49-F238E27FC236}">
                                  <a16:creationId xmlns:a16="http://schemas.microsoft.com/office/drawing/2014/main" id="{49B047C3-66F4-495D-B05E-BE9503F2F5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6888" y="1947047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4" name="物件 53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76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83051"/>
              <a:ext cx="430213" cy="385303"/>
              <a:chOff x="2341817" y="3592512"/>
              <a:chExt cx="430213" cy="385303"/>
            </a:xfrm>
          </p:grpSpPr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2" name="物件 51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77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29524"/>
              <a:ext cx="430213" cy="385303"/>
              <a:chOff x="2341817" y="3592512"/>
              <a:chExt cx="430213" cy="385303"/>
            </a:xfrm>
          </p:grpSpPr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0" name="物件 49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78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8" name="群組 87"/>
          <p:cNvGrpSpPr>
            <a:grpSpLocks noChangeAspect="1"/>
          </p:cNvGrpSpPr>
          <p:nvPr/>
        </p:nvGrpSpPr>
        <p:grpSpPr>
          <a:xfrm>
            <a:off x="1169687" y="2897234"/>
            <a:ext cx="4792313" cy="2578892"/>
            <a:chOff x="1531034" y="1166594"/>
            <a:chExt cx="8407980" cy="4524594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5A0B47BD-D59A-4E14-8F7D-541B0661A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" r="36205" b="18320"/>
            <a:stretch/>
          </p:blipFill>
          <p:spPr>
            <a:xfrm>
              <a:off x="2186424" y="1173157"/>
              <a:ext cx="7752590" cy="4509742"/>
            </a:xfrm>
            <a:prstGeom prst="rect">
              <a:avLst/>
            </a:prstGeom>
          </p:spPr>
        </p:pic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物件 96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5534005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79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物件 97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8130384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0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45093" y="5585346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44" y="521449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1" name="物件 100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643460"/>
                </p:ext>
              </p:extLst>
            </p:nvPr>
          </p:nvGraphicFramePr>
          <p:xfrm>
            <a:off x="9274175" y="516731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1" name="Equation" r:id="rId42" imgW="190440" imgH="177480" progId="Equation.DSMT4">
                    <p:embed/>
                  </p:oleObj>
                </mc:Choice>
                <mc:Fallback>
                  <p:oleObj name="Equation" r:id="rId42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9274175" y="516731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物件 101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7596050"/>
                </p:ext>
              </p:extLst>
            </p:nvPr>
          </p:nvGraphicFramePr>
          <p:xfrm>
            <a:off x="6624638" y="519906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2" name="Equation" r:id="rId44" imgW="939600" imgH="203040" progId="Equation.DSMT4">
                    <p:embed/>
                  </p:oleObj>
                </mc:Choice>
                <mc:Fallback>
                  <p:oleObj name="Equation" r:id="rId44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6624638" y="519906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570180" y="2092125"/>
              <a:ext cx="616244" cy="757237"/>
              <a:chOff x="2132613" y="3544368"/>
              <a:chExt cx="616244" cy="757237"/>
            </a:xfrm>
          </p:grpSpPr>
          <p:cxnSp>
            <p:nvCxnSpPr>
              <p:cNvPr id="113" name="直線單箭頭接點 112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4" name="物件 113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8359736"/>
                  </p:ext>
                </p:extLst>
              </p:nvPr>
            </p:nvGraphicFramePr>
            <p:xfrm>
              <a:off x="2132613" y="3544368"/>
              <a:ext cx="593725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83" name="Equation" r:id="rId46" imgW="368280" imgH="469800" progId="Equation.DSMT4">
                      <p:embed/>
                    </p:oleObj>
                  </mc:Choice>
                  <mc:Fallback>
                    <p:oleObj name="Equation" r:id="rId46" imgW="36828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>
                            <a:off x="2132613" y="3544368"/>
                            <a:ext cx="593725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225766" y="3057272"/>
              <a:ext cx="1814512" cy="672743"/>
              <a:chOff x="5382096" y="2880068"/>
              <a:chExt cx="1814512" cy="672743"/>
            </a:xfrm>
          </p:grpSpPr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2" name="物件 111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3158978"/>
                  </p:ext>
                </p:extLst>
              </p:nvPr>
            </p:nvGraphicFramePr>
            <p:xfrm>
              <a:off x="5382096" y="2880068"/>
              <a:ext cx="1814512" cy="5524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84" name="Equation" r:id="rId48" imgW="749160" imgH="228600" progId="Equation.DSMT4">
                      <p:embed/>
                    </p:oleObj>
                  </mc:Choice>
                  <mc:Fallback>
                    <p:oleObj name="Equation" r:id="rId48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5382096" y="2880068"/>
                            <a:ext cx="1814512" cy="5524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531034" y="3930387"/>
              <a:ext cx="660139" cy="757237"/>
              <a:chOff x="2090798" y="3611102"/>
              <a:chExt cx="660139" cy="757237"/>
            </a:xfrm>
          </p:grpSpPr>
          <p:cxnSp>
            <p:nvCxnSpPr>
              <p:cNvPr id="109" name="直線單箭頭接點 108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0" name="物件 109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753192"/>
                  </p:ext>
                </p:extLst>
              </p:nvPr>
            </p:nvGraphicFramePr>
            <p:xfrm>
              <a:off x="2090798" y="3611102"/>
              <a:ext cx="593726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85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90798" y="3611102"/>
                            <a:ext cx="593726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637088" y="1302811"/>
              <a:ext cx="3071812" cy="680391"/>
              <a:chOff x="4849921" y="806271"/>
              <a:chExt cx="3071812" cy="680391"/>
            </a:xfrm>
          </p:grpSpPr>
          <p:graphicFrame>
            <p:nvGraphicFramePr>
              <p:cNvPr id="107" name="物件 106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49921" y="806271"/>
              <a:ext cx="3071812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86" name="Equation" r:id="rId50" imgW="1269720" imgH="253800" progId="Equation.DSMT4">
                      <p:embed/>
                    </p:oleObj>
                  </mc:Choice>
                  <mc:Fallback>
                    <p:oleObj name="Equation" r:id="rId50" imgW="126972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1"/>
                          <a:stretch>
                            <a:fillRect/>
                          </a:stretch>
                        </p:blipFill>
                        <p:spPr>
                          <a:xfrm>
                            <a:off x="4849921" y="806271"/>
                            <a:ext cx="3071812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8" name="直線單箭頭接點 107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群組 114"/>
          <p:cNvGrpSpPr>
            <a:grpSpLocks noChangeAspect="1"/>
          </p:cNvGrpSpPr>
          <p:nvPr/>
        </p:nvGrpSpPr>
        <p:grpSpPr>
          <a:xfrm>
            <a:off x="5975291" y="2894782"/>
            <a:ext cx="4582800" cy="2537002"/>
            <a:chOff x="1790377" y="1149642"/>
            <a:chExt cx="8182138" cy="4529568"/>
          </a:xfrm>
        </p:grpSpPr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71E8B6F0-0A57-4C5C-A0B4-E88E02B97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36165" b="18322"/>
            <a:stretch/>
          </p:blipFill>
          <p:spPr>
            <a:xfrm>
              <a:off x="2210915" y="1149642"/>
              <a:ext cx="7761600" cy="4529568"/>
            </a:xfrm>
            <a:prstGeom prst="rect">
              <a:avLst/>
            </a:prstGeom>
          </p:spPr>
        </p:pic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78694"/>
              <a:ext cx="7692338" cy="4466705"/>
              <a:chOff x="2247324" y="1295490"/>
              <a:chExt cx="7692338" cy="4466705"/>
            </a:xfrm>
          </p:grpSpPr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151" name="直線接點 150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單箭頭接點 151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接點 152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單箭頭接點 153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單箭頭接點 154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單箭頭接點 155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接點 156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58" name="物件 157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87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9" name="物件 158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88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3673" y="5271409"/>
                <a:ext cx="1405989" cy="490786"/>
                <a:chOff x="7735788" y="4867117"/>
                <a:chExt cx="1405989" cy="490786"/>
              </a:xfrm>
            </p:grpSpPr>
            <p:cxnSp>
              <p:nvCxnSpPr>
                <p:cNvPr id="147" name="直線單箭頭接點 146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81613" y="529912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單箭頭接點 147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7065" y="491490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9" name="物件 148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511215" y="486711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89" name="Equation" r:id="rId53" imgW="190440" imgH="177480" progId="Equation.DSMT4">
                        <p:embed/>
                      </p:oleObj>
                    </mc:Choice>
                    <mc:Fallback>
                      <p:oleObj name="Equation" r:id="rId5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1215" y="486711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0" name="物件 149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5788" y="492129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0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5788" y="492129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9" name="群組 128">
                <a:extLst>
                  <a:ext uri="{FF2B5EF4-FFF2-40B4-BE49-F238E27FC236}">
                    <a16:creationId xmlns:a16="http://schemas.microsoft.com/office/drawing/2014/main" id="{609C2801-EB4D-4997-AEF7-8810E1DBAD2F}"/>
                  </a:ext>
                </a:extLst>
              </p:cNvPr>
              <p:cNvGrpSpPr/>
              <p:nvPr/>
            </p:nvGrpSpPr>
            <p:grpSpPr>
              <a:xfrm>
                <a:off x="3065463" y="1789820"/>
                <a:ext cx="1720850" cy="783599"/>
                <a:chOff x="3113088" y="1806489"/>
                <a:chExt cx="1720850" cy="783599"/>
              </a:xfrm>
            </p:grpSpPr>
            <p:cxnSp>
              <p:nvCxnSpPr>
                <p:cNvPr id="145" name="直線單箭頭接點 144">
                  <a:extLst>
                    <a:ext uri="{FF2B5EF4-FFF2-40B4-BE49-F238E27FC236}">
                      <a16:creationId xmlns:a16="http://schemas.microsoft.com/office/drawing/2014/main" id="{D9ECC2C9-1C61-4CCA-9004-93E03E54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38478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6" name="物件 145">
                  <a:extLst>
                    <a:ext uri="{FF2B5EF4-FFF2-40B4-BE49-F238E27FC236}">
                      <a16:creationId xmlns:a16="http://schemas.microsoft.com/office/drawing/2014/main" id="{E9F1436D-46D1-4985-A8D4-0A366ADE0D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806489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1" name="Equation" r:id="rId55" imgW="711000" imgH="253800" progId="Equation.DSMT4">
                        <p:embed/>
                      </p:oleObj>
                    </mc:Choice>
                    <mc:Fallback>
                      <p:oleObj name="Equation" r:id="rId55" imgW="711000" imgH="253800" progId="Equation.DSMT4">
                        <p:embed/>
                        <p:pic>
                          <p:nvPicPr>
                            <p:cNvPr id="30" name="物件 29">
                              <a:extLst>
                                <a:ext uri="{FF2B5EF4-FFF2-40B4-BE49-F238E27FC236}">
                                  <a16:creationId xmlns:a16="http://schemas.microsoft.com/office/drawing/2014/main" id="{E9F1436D-46D1-4985-A8D4-0A366ADE0D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806489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0" name="群組 129">
                <a:extLst>
                  <a:ext uri="{FF2B5EF4-FFF2-40B4-BE49-F238E27FC236}">
                    <a16:creationId xmlns:a16="http://schemas.microsoft.com/office/drawing/2014/main" id="{CBB8CA78-0B22-4AC3-A732-8613DCE18C2B}"/>
                  </a:ext>
                </a:extLst>
              </p:cNvPr>
              <p:cNvGrpSpPr/>
              <p:nvPr/>
            </p:nvGrpSpPr>
            <p:grpSpPr>
              <a:xfrm>
                <a:off x="6920707" y="1534379"/>
                <a:ext cx="1720850" cy="783599"/>
                <a:chOff x="3113088" y="1834417"/>
                <a:chExt cx="1720850" cy="783599"/>
              </a:xfrm>
            </p:grpSpPr>
            <p:cxnSp>
              <p:nvCxnSpPr>
                <p:cNvPr id="143" name="直線單箭頭接點 142">
                  <a:extLst>
                    <a:ext uri="{FF2B5EF4-FFF2-40B4-BE49-F238E27FC236}">
                      <a16:creationId xmlns:a16="http://schemas.microsoft.com/office/drawing/2014/main" id="{833D1732-C2A3-4A96-9F9D-2FBACADE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1271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4" name="物件 143">
                  <a:extLst>
                    <a:ext uri="{FF2B5EF4-FFF2-40B4-BE49-F238E27FC236}">
                      <a16:creationId xmlns:a16="http://schemas.microsoft.com/office/drawing/2014/main" id="{3D0F6A73-5171-4CC3-976D-0D1971D8BF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834417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2" name="Equation" r:id="rId57" imgW="711000" imgH="253800" progId="Equation.DSMT4">
                        <p:embed/>
                      </p:oleObj>
                    </mc:Choice>
                    <mc:Fallback>
                      <p:oleObj name="Equation" r:id="rId57" imgW="711000" imgH="253800" progId="Equation.DSMT4">
                        <p:embed/>
                        <p:pic>
                          <p:nvPicPr>
                            <p:cNvPr id="37" name="物件 36">
                              <a:extLst>
                                <a:ext uri="{FF2B5EF4-FFF2-40B4-BE49-F238E27FC236}">
                                  <a16:creationId xmlns:a16="http://schemas.microsoft.com/office/drawing/2014/main" id="{3D0F6A73-5171-4CC3-976D-0D1971D8BF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834417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1" name="群組 130">
                <a:extLst>
                  <a:ext uri="{FF2B5EF4-FFF2-40B4-BE49-F238E27FC236}">
                    <a16:creationId xmlns:a16="http://schemas.microsoft.com/office/drawing/2014/main" id="{1DCDF722-BC8E-496C-BB86-6301EF89B2F2}"/>
                  </a:ext>
                </a:extLst>
              </p:cNvPr>
              <p:cNvGrpSpPr/>
              <p:nvPr/>
            </p:nvGrpSpPr>
            <p:grpSpPr>
              <a:xfrm>
                <a:off x="3095625" y="2801938"/>
                <a:ext cx="1658938" cy="845534"/>
                <a:chOff x="3143250" y="1845447"/>
                <a:chExt cx="1658938" cy="845534"/>
              </a:xfrm>
            </p:grpSpPr>
            <p:cxnSp>
              <p:nvCxnSpPr>
                <p:cNvPr id="141" name="直線單箭頭接點 140">
                  <a:extLst>
                    <a:ext uri="{FF2B5EF4-FFF2-40B4-BE49-F238E27FC236}">
                      <a16:creationId xmlns:a16="http://schemas.microsoft.com/office/drawing/2014/main" id="{9DC8B140-BB99-49B8-9A1D-099281009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856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2" name="物件 141">
                  <a:extLst>
                    <a:ext uri="{FF2B5EF4-FFF2-40B4-BE49-F238E27FC236}">
                      <a16:creationId xmlns:a16="http://schemas.microsoft.com/office/drawing/2014/main" id="{CAA51E4C-40E9-4B2D-AF5C-E6590F0942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3250" y="18454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3" name="Equation" r:id="rId59" imgW="685800" imgH="266400" progId="Equation.DSMT4">
                        <p:embed/>
                      </p:oleObj>
                    </mc:Choice>
                    <mc:Fallback>
                      <p:oleObj name="Equation" r:id="rId59" imgW="685800" imgH="266400" progId="Equation.DSMT4">
                        <p:embed/>
                        <p:pic>
                          <p:nvPicPr>
                            <p:cNvPr id="40" name="物件 39">
                              <a:extLst>
                                <a:ext uri="{FF2B5EF4-FFF2-40B4-BE49-F238E27FC236}">
                                  <a16:creationId xmlns:a16="http://schemas.microsoft.com/office/drawing/2014/main" id="{CAA51E4C-40E9-4B2D-AF5C-E6590F0942A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454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EA61BF13-E06A-449E-961A-E010D7BD38C5}"/>
                  </a:ext>
                </a:extLst>
              </p:cNvPr>
              <p:cNvGrpSpPr/>
              <p:nvPr/>
            </p:nvGrpSpPr>
            <p:grpSpPr>
              <a:xfrm>
                <a:off x="6951663" y="2621140"/>
                <a:ext cx="1658938" cy="797909"/>
                <a:chOff x="3143250" y="1883547"/>
                <a:chExt cx="1658938" cy="797909"/>
              </a:xfrm>
            </p:grpSpPr>
            <p:cxnSp>
              <p:nvCxnSpPr>
                <p:cNvPr id="139" name="直線單箭頭接點 138">
                  <a:extLst>
                    <a:ext uri="{FF2B5EF4-FFF2-40B4-BE49-F238E27FC236}">
                      <a16:creationId xmlns:a16="http://schemas.microsoft.com/office/drawing/2014/main" id="{1DD96471-9983-493C-A012-0BA109456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7615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0" name="物件 139">
                  <a:extLst>
                    <a:ext uri="{FF2B5EF4-FFF2-40B4-BE49-F238E27FC236}">
                      <a16:creationId xmlns:a16="http://schemas.microsoft.com/office/drawing/2014/main" id="{DCFAB981-DEDF-4654-81F7-2FADF420BA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3250" y="18835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4" name="Equation" r:id="rId61" imgW="685800" imgH="266400" progId="Equation.DSMT4">
                        <p:embed/>
                      </p:oleObj>
                    </mc:Choice>
                    <mc:Fallback>
                      <p:oleObj name="Equation" r:id="rId61" imgW="685800" imgH="266400" progId="Equation.DSMT4">
                        <p:embed/>
                        <p:pic>
                          <p:nvPicPr>
                            <p:cNvPr id="43" name="物件 42">
                              <a:extLst>
                                <a:ext uri="{FF2B5EF4-FFF2-40B4-BE49-F238E27FC236}">
                                  <a16:creationId xmlns:a16="http://schemas.microsoft.com/office/drawing/2014/main" id="{DCFAB981-DEDF-4654-81F7-2FADF420BA2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835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3" name="群組 132">
                <a:extLst>
                  <a:ext uri="{FF2B5EF4-FFF2-40B4-BE49-F238E27FC236}">
                    <a16:creationId xmlns:a16="http://schemas.microsoft.com/office/drawing/2014/main" id="{BEB08B50-72B5-44B4-860B-55729655A5D7}"/>
                  </a:ext>
                </a:extLst>
              </p:cNvPr>
              <p:cNvGrpSpPr/>
              <p:nvPr/>
            </p:nvGrpSpPr>
            <p:grpSpPr>
              <a:xfrm>
                <a:off x="3019425" y="4006405"/>
                <a:ext cx="1812925" cy="782713"/>
                <a:chOff x="3067050" y="2008514"/>
                <a:chExt cx="1812925" cy="782713"/>
              </a:xfrm>
            </p:grpSpPr>
            <p:cxnSp>
              <p:nvCxnSpPr>
                <p:cNvPr id="137" name="直線單箭頭接點 136">
                  <a:extLst>
                    <a:ext uri="{FF2B5EF4-FFF2-40B4-BE49-F238E27FC236}">
                      <a16:creationId xmlns:a16="http://schemas.microsoft.com/office/drawing/2014/main" id="{2DED52F0-5CFE-4A6F-B3E7-9740FA7DE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585924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8" name="物件 137">
                  <a:extLst>
                    <a:ext uri="{FF2B5EF4-FFF2-40B4-BE49-F238E27FC236}">
                      <a16:creationId xmlns:a16="http://schemas.microsoft.com/office/drawing/2014/main" id="{166303D0-6BEC-45AC-B64F-D84BEF51AFF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67050" y="2008514"/>
                <a:ext cx="1812925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5" name="Equation" r:id="rId63" imgW="749160" imgH="253800" progId="Equation.DSMT4">
                        <p:embed/>
                      </p:oleObj>
                    </mc:Choice>
                    <mc:Fallback>
                      <p:oleObj name="Equation" r:id="rId63" imgW="749160" imgH="253800" progId="Equation.DSMT4">
                        <p:embed/>
                        <p:pic>
                          <p:nvPicPr>
                            <p:cNvPr id="46" name="物件 45">
                              <a:extLst>
                                <a:ext uri="{FF2B5EF4-FFF2-40B4-BE49-F238E27FC236}">
                                  <a16:creationId xmlns:a16="http://schemas.microsoft.com/office/drawing/2014/main" id="{166303D0-6BEC-45AC-B64F-D84BEF51AFF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67050" y="2008514"/>
                              <a:ext cx="1812925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F0288AC5-AB50-4F13-8B63-D5C8C885C81B}"/>
                  </a:ext>
                </a:extLst>
              </p:cNvPr>
              <p:cNvGrpSpPr/>
              <p:nvPr/>
            </p:nvGrpSpPr>
            <p:grpSpPr>
              <a:xfrm>
                <a:off x="6844507" y="4155836"/>
                <a:ext cx="1873250" cy="782034"/>
                <a:chOff x="3036888" y="1973034"/>
                <a:chExt cx="1873250" cy="782034"/>
              </a:xfrm>
            </p:grpSpPr>
            <p:cxnSp>
              <p:nvCxnSpPr>
                <p:cNvPr id="135" name="直線單箭頭接點 134">
                  <a:extLst>
                    <a:ext uri="{FF2B5EF4-FFF2-40B4-BE49-F238E27FC236}">
                      <a16:creationId xmlns:a16="http://schemas.microsoft.com/office/drawing/2014/main" id="{20EE4DE8-A80E-49AE-8519-B7B535B48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54976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6" name="物件 135">
                  <a:extLst>
                    <a:ext uri="{FF2B5EF4-FFF2-40B4-BE49-F238E27FC236}">
                      <a16:creationId xmlns:a16="http://schemas.microsoft.com/office/drawing/2014/main" id="{49B047C3-66F4-495D-B05E-BE9503F2F5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7001672"/>
                    </p:ext>
                  </p:extLst>
                </p:nvPr>
              </p:nvGraphicFramePr>
              <p:xfrm>
                <a:off x="3036888" y="1973034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896" name="Equation" r:id="rId65" imgW="774360" imgH="253800" progId="Equation.DSMT4">
                        <p:embed/>
                      </p:oleObj>
                    </mc:Choice>
                    <mc:Fallback>
                      <p:oleObj name="Equation" r:id="rId65" imgW="774360" imgH="253800" progId="Equation.DSMT4">
                        <p:embed/>
                        <p:pic>
                          <p:nvPicPr>
                            <p:cNvPr id="49" name="物件 48">
                              <a:extLst>
                                <a:ext uri="{FF2B5EF4-FFF2-40B4-BE49-F238E27FC236}">
                                  <a16:creationId xmlns:a16="http://schemas.microsoft.com/office/drawing/2014/main" id="{49B047C3-66F4-495D-B05E-BE9503F2F5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6888" y="1973034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125" name="直線單箭頭接點 124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6" name="物件 125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97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83051"/>
              <a:ext cx="430213" cy="385303"/>
              <a:chOff x="2341817" y="3592512"/>
              <a:chExt cx="430213" cy="385303"/>
            </a:xfrm>
          </p:grpSpPr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4" name="物件 123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98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29524"/>
              <a:ext cx="430213" cy="385303"/>
              <a:chOff x="2341817" y="3592512"/>
              <a:chExt cx="430213" cy="385303"/>
            </a:xfrm>
          </p:grpSpPr>
          <p:cxnSp>
            <p:nvCxnSpPr>
              <p:cNvPr id="121" name="直線單箭頭接點 120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2" name="物件 121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99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7539981-D0EC-4B94-9DE2-7B08BDFE04E2}"/>
              </a:ext>
            </a:extLst>
          </p:cNvPr>
          <p:cNvSpPr txBox="1"/>
          <p:nvPr/>
        </p:nvSpPr>
        <p:spPr>
          <a:xfrm>
            <a:off x="0" y="583209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 Experimental results of CTC for periodical sinusoidal command. (a) Speed tracking response and tracking error at case 1. (b)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1. (c) Speed tracking response and tracking error at case 2. (d)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2.</a:t>
            </a:r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542245" y="258012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169983" y="256640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542245" y="545692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176546" y="544920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8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1114395" y="114108"/>
            <a:ext cx="4784037" cy="2587980"/>
            <a:chOff x="1539223" y="1150428"/>
            <a:chExt cx="8397675" cy="454281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13DB94A-3956-4E73-8E4D-1207109BD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895" b="17701"/>
            <a:stretch/>
          </p:blipFill>
          <p:spPr>
            <a:xfrm>
              <a:off x="2178898" y="1150428"/>
              <a:ext cx="7758000" cy="4542819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7029854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2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1184392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3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27947" y="5587292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63399" y="520306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物件 19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5607250"/>
                </p:ext>
              </p:extLst>
            </p:nvPr>
          </p:nvGraphicFramePr>
          <p:xfrm>
            <a:off x="9257030" y="515588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4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57030" y="515588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5354248"/>
                </p:ext>
              </p:extLst>
            </p:nvPr>
          </p:nvGraphicFramePr>
          <p:xfrm>
            <a:off x="6624638" y="519906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45" name="Equation" r:id="rId10" imgW="939600" imgH="203040" progId="Equation.DSMT4">
                    <p:embed/>
                  </p:oleObj>
                </mc:Choice>
                <mc:Fallback>
                  <p:oleObj name="Equation" r:id="rId10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4638" y="519906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601138" y="2150763"/>
              <a:ext cx="596716" cy="757237"/>
              <a:chOff x="2152141" y="3599196"/>
              <a:chExt cx="596716" cy="757237"/>
            </a:xfrm>
          </p:grpSpPr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2" name="物件 31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9879331"/>
                  </p:ext>
                </p:extLst>
              </p:nvPr>
            </p:nvGraphicFramePr>
            <p:xfrm>
              <a:off x="2152141" y="3599196"/>
              <a:ext cx="531810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46" name="Equation" r:id="rId12" imgW="330120" imgH="469800" progId="Equation.DSMT4">
                      <p:embed/>
                    </p:oleObj>
                  </mc:Choice>
                  <mc:Fallback>
                    <p:oleObj name="Equation" r:id="rId12" imgW="33012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152141" y="3599196"/>
                            <a:ext cx="531810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183505" y="3241040"/>
              <a:ext cx="1814513" cy="592843"/>
              <a:chOff x="5363953" y="2959968"/>
              <a:chExt cx="1814513" cy="592843"/>
            </a:xfrm>
          </p:grpSpPr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4" name="物件 33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363953" y="2959968"/>
              <a:ext cx="1814513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47" name="Equation" r:id="rId14" imgW="749160" imgH="228600" progId="Equation.DSMT4">
                      <p:embed/>
                    </p:oleObj>
                  </mc:Choice>
                  <mc:Fallback>
                    <p:oleObj name="Equation" r:id="rId14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63953" y="2959968"/>
                            <a:ext cx="1814513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539223" y="3937346"/>
              <a:ext cx="651950" cy="757237"/>
              <a:chOff x="2098987" y="3611102"/>
              <a:chExt cx="651950" cy="757237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物件 37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7522478"/>
                  </p:ext>
                </p:extLst>
              </p:nvPr>
            </p:nvGraphicFramePr>
            <p:xfrm>
              <a:off x="2098987" y="3611102"/>
              <a:ext cx="593725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48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98987" y="3611102"/>
                            <a:ext cx="593725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713288" y="1382713"/>
              <a:ext cx="2917825" cy="680391"/>
              <a:chOff x="4926121" y="806271"/>
              <a:chExt cx="2917825" cy="680391"/>
            </a:xfrm>
          </p:grpSpPr>
          <p:graphicFrame>
            <p:nvGraphicFramePr>
              <p:cNvPr id="33" name="物件 32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26121" y="806271"/>
              <a:ext cx="2917825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49" name="Equation" r:id="rId18" imgW="1206360" imgH="253800" progId="Equation.DSMT4">
                      <p:embed/>
                    </p:oleObj>
                  </mc:Choice>
                  <mc:Fallback>
                    <p:oleObj name="Equation" r:id="rId18" imgW="120636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926121" y="806271"/>
                            <a:ext cx="2917825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群組 34"/>
          <p:cNvGrpSpPr>
            <a:grpSpLocks noChangeAspect="1"/>
          </p:cNvGrpSpPr>
          <p:nvPr/>
        </p:nvGrpSpPr>
        <p:grpSpPr>
          <a:xfrm>
            <a:off x="5869759" y="132067"/>
            <a:ext cx="4604400" cy="2543145"/>
            <a:chOff x="1790377" y="1150428"/>
            <a:chExt cx="8204960" cy="4531840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EDAF7D3-5B1B-4492-9838-2E0530685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55" b="18430"/>
            <a:stretch/>
          </p:blipFill>
          <p:spPr>
            <a:xfrm>
              <a:off x="2194137" y="1150428"/>
              <a:ext cx="7801200" cy="4531840"/>
            </a:xfrm>
            <a:prstGeom prst="rect">
              <a:avLst/>
            </a:prstGeom>
          </p:spPr>
        </p:pic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84790"/>
              <a:ext cx="7699958" cy="4478135"/>
              <a:chOff x="2247324" y="1295490"/>
              <a:chExt cx="7699958" cy="447813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73" name="直線接點 72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接點 74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單箭頭接點 75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單箭頭接點 76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0" name="物件 79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50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1" name="物件 80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51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41293" y="5282839"/>
                <a:ext cx="1405989" cy="490786"/>
                <a:chOff x="7743408" y="4878547"/>
                <a:chExt cx="1405989" cy="490786"/>
              </a:xfrm>
            </p:grpSpPr>
            <p:cxnSp>
              <p:nvCxnSpPr>
                <p:cNvPr id="69" name="直線單箭頭接點 68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89233" y="531055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單箭頭接點 69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4685" y="492633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1" name="物件 70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518835" y="487854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52" name="Equation" r:id="rId23" imgW="190440" imgH="177480" progId="Equation.DSMT4">
                        <p:embed/>
                      </p:oleObj>
                    </mc:Choice>
                    <mc:Fallback>
                      <p:oleObj name="Equation" r:id="rId2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8835" y="487854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物件 71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43408" y="493272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53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43408" y="493272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D9ECC2C9-1C61-4CCA-9004-93E03E540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0662" y="2341446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833D1732-C2A3-4A96-9F9D-2FBACADE6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8606" y="2181255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9DC8B140-BB99-49B8-9A1D-099281009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377" y="3360254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1DD96471-9983-493C-A012-0BA10945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320" y="3254386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2DED52F0-5CFE-4A6F-B3E7-9740FA7DE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282" y="4576195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>
                <a:extLst>
                  <a:ext uri="{FF2B5EF4-FFF2-40B4-BE49-F238E27FC236}">
                    <a16:creationId xmlns:a16="http://schemas.microsoft.com/office/drawing/2014/main" id="{20EE4DE8-A80E-49AE-8519-B7B535B48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9241" y="4652557"/>
                <a:ext cx="0" cy="2053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0" name="物件 59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4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83051"/>
              <a:ext cx="430213" cy="385303"/>
              <a:chOff x="2341817" y="3592512"/>
              <a:chExt cx="430213" cy="385303"/>
            </a:xfrm>
          </p:grpSpPr>
          <p:cxnSp>
            <p:nvCxnSpPr>
              <p:cNvPr id="57" name="直線單箭頭接點 56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8" name="物件 57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5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29524"/>
              <a:ext cx="430213" cy="385303"/>
              <a:chOff x="2341817" y="3592512"/>
              <a:chExt cx="430213" cy="385303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物件 55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56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9" name="物件 48">
              <a:extLst>
                <a:ext uri="{FF2B5EF4-FFF2-40B4-BE49-F238E27FC236}">
                  <a16:creationId xmlns:a16="http://schemas.microsoft.com/office/drawing/2014/main" id="{3AE24B1F-38A7-4E46-B8C8-71A8EC79A4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172731"/>
                </p:ext>
              </p:extLst>
            </p:nvPr>
          </p:nvGraphicFramePr>
          <p:xfrm>
            <a:off x="3065463" y="1665713"/>
            <a:ext cx="1720850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7" name="Equation" r:id="rId29" imgW="711000" imgH="253800" progId="Equation.DSMT4">
                    <p:embed/>
                  </p:oleObj>
                </mc:Choice>
                <mc:Fallback>
                  <p:oleObj name="Equation" r:id="rId29" imgW="711000" imgH="253800" progId="Equation.DSMT4">
                    <p:embed/>
                    <p:pic>
                      <p:nvPicPr>
                        <p:cNvPr id="70" name="物件 69">
                          <a:extLst>
                            <a:ext uri="{FF2B5EF4-FFF2-40B4-BE49-F238E27FC236}">
                              <a16:creationId xmlns:a16="http://schemas.microsoft.com/office/drawing/2014/main" id="{3AE24B1F-38A7-4E46-B8C8-71A8EC79A4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065463" y="1665713"/>
                          <a:ext cx="1720850" cy="614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物件 49">
              <a:extLst>
                <a:ext uri="{FF2B5EF4-FFF2-40B4-BE49-F238E27FC236}">
                  <a16:creationId xmlns:a16="http://schemas.microsoft.com/office/drawing/2014/main" id="{B1AB910C-B7D1-4829-BF81-BAC2CF0873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3412552"/>
                </p:ext>
              </p:extLst>
            </p:nvPr>
          </p:nvGraphicFramePr>
          <p:xfrm>
            <a:off x="6907213" y="1470343"/>
            <a:ext cx="1751012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8" name="Equation" r:id="rId31" imgW="723600" imgH="253800" progId="Equation.DSMT4">
                    <p:embed/>
                  </p:oleObj>
                </mc:Choice>
                <mc:Fallback>
                  <p:oleObj name="Equation" r:id="rId31" imgW="723600" imgH="253800" progId="Equation.DSMT4">
                    <p:embed/>
                    <p:pic>
                      <p:nvPicPr>
                        <p:cNvPr id="71" name="物件 70">
                          <a:extLst>
                            <a:ext uri="{FF2B5EF4-FFF2-40B4-BE49-F238E27FC236}">
                              <a16:creationId xmlns:a16="http://schemas.microsoft.com/office/drawing/2014/main" id="{B1AB910C-B7D1-4829-BF81-BAC2CF087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6907213" y="1470343"/>
                          <a:ext cx="1751012" cy="6143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物件 50">
              <a:extLst>
                <a:ext uri="{FF2B5EF4-FFF2-40B4-BE49-F238E27FC236}">
                  <a16:creationId xmlns:a16="http://schemas.microsoft.com/office/drawing/2014/main" id="{0A3BEEAA-284D-461F-8FCE-0C1F397299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249685"/>
                </p:ext>
              </p:extLst>
            </p:nvPr>
          </p:nvGraphicFramePr>
          <p:xfrm>
            <a:off x="3095625" y="2698477"/>
            <a:ext cx="1658938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59" name="Equation" r:id="rId33" imgW="685800" imgH="266400" progId="Equation.DSMT4">
                    <p:embed/>
                  </p:oleObj>
                </mc:Choice>
                <mc:Fallback>
                  <p:oleObj name="Equation" r:id="rId33" imgW="685800" imgH="266400" progId="Equation.DSMT4">
                    <p:embed/>
                    <p:pic>
                      <p:nvPicPr>
                        <p:cNvPr id="72" name="物件 71">
                          <a:extLst>
                            <a:ext uri="{FF2B5EF4-FFF2-40B4-BE49-F238E27FC236}">
                              <a16:creationId xmlns:a16="http://schemas.microsoft.com/office/drawing/2014/main" id="{0A3BEEAA-284D-461F-8FCE-0C1F397299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3095625" y="2698477"/>
                          <a:ext cx="1658938" cy="644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物件 51">
              <a:extLst>
                <a:ext uri="{FF2B5EF4-FFF2-40B4-BE49-F238E27FC236}">
                  <a16:creationId xmlns:a16="http://schemas.microsoft.com/office/drawing/2014/main" id="{889FC5E6-4558-4680-B3A8-3DF8B38CF0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0971782"/>
                </p:ext>
              </p:extLst>
            </p:nvPr>
          </p:nvGraphicFramePr>
          <p:xfrm>
            <a:off x="6951663" y="2539904"/>
            <a:ext cx="1658938" cy="644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0" name="Equation" r:id="rId35" imgW="685800" imgH="266400" progId="Equation.DSMT4">
                    <p:embed/>
                  </p:oleObj>
                </mc:Choice>
                <mc:Fallback>
                  <p:oleObj name="Equation" r:id="rId35" imgW="685800" imgH="266400" progId="Equation.DSMT4">
                    <p:embed/>
                    <p:pic>
                      <p:nvPicPr>
                        <p:cNvPr id="73" name="物件 72">
                          <a:extLst>
                            <a:ext uri="{FF2B5EF4-FFF2-40B4-BE49-F238E27FC236}">
                              <a16:creationId xmlns:a16="http://schemas.microsoft.com/office/drawing/2014/main" id="{889FC5E6-4558-4680-B3A8-3DF8B38CF01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6951663" y="2539904"/>
                          <a:ext cx="1658938" cy="644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物件 52">
              <a:extLst>
                <a:ext uri="{FF2B5EF4-FFF2-40B4-BE49-F238E27FC236}">
                  <a16:creationId xmlns:a16="http://schemas.microsoft.com/office/drawing/2014/main" id="{D4ABB730-F3ED-492D-BC46-3411EB4F68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5162853"/>
                </p:ext>
              </p:extLst>
            </p:nvPr>
          </p:nvGraphicFramePr>
          <p:xfrm>
            <a:off x="3003550" y="3856038"/>
            <a:ext cx="1843088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1" name="Equation" r:id="rId37" imgW="761760" imgH="253800" progId="Equation.DSMT4">
                    <p:embed/>
                  </p:oleObj>
                </mc:Choice>
                <mc:Fallback>
                  <p:oleObj name="Equation" r:id="rId37" imgW="761760" imgH="253800" progId="Equation.DSMT4">
                    <p:embed/>
                    <p:pic>
                      <p:nvPicPr>
                        <p:cNvPr id="74" name="物件 73">
                          <a:extLst>
                            <a:ext uri="{FF2B5EF4-FFF2-40B4-BE49-F238E27FC236}">
                              <a16:creationId xmlns:a16="http://schemas.microsoft.com/office/drawing/2014/main" id="{D4ABB730-F3ED-492D-BC46-3411EB4F6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003550" y="3856038"/>
                          <a:ext cx="1843088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物件 53">
              <a:extLst>
                <a:ext uri="{FF2B5EF4-FFF2-40B4-BE49-F238E27FC236}">
                  <a16:creationId xmlns:a16="http://schemas.microsoft.com/office/drawing/2014/main" id="{E7019F90-45D1-4701-95D3-1247DBD36A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3906599"/>
                </p:ext>
              </p:extLst>
            </p:nvPr>
          </p:nvGraphicFramePr>
          <p:xfrm>
            <a:off x="6852127" y="3990193"/>
            <a:ext cx="1873250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2" name="Equation" r:id="rId39" imgW="774360" imgH="253800" progId="Equation.DSMT4">
                    <p:embed/>
                  </p:oleObj>
                </mc:Choice>
                <mc:Fallback>
                  <p:oleObj name="Equation" r:id="rId39" imgW="774360" imgH="253800" progId="Equation.DSMT4">
                    <p:embed/>
                    <p:pic>
                      <p:nvPicPr>
                        <p:cNvPr id="75" name="物件 74">
                          <a:extLst>
                            <a:ext uri="{FF2B5EF4-FFF2-40B4-BE49-F238E27FC236}">
                              <a16:creationId xmlns:a16="http://schemas.microsoft.com/office/drawing/2014/main" id="{E7019F90-45D1-4701-95D3-1247DBD36A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6852127" y="3990193"/>
                          <a:ext cx="1873250" cy="612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" name="群組 81"/>
          <p:cNvGrpSpPr>
            <a:grpSpLocks noChangeAspect="1"/>
          </p:cNvGrpSpPr>
          <p:nvPr/>
        </p:nvGrpSpPr>
        <p:grpSpPr>
          <a:xfrm>
            <a:off x="1078590" y="2982111"/>
            <a:ext cx="4819842" cy="2572127"/>
            <a:chOff x="1473807" y="1153513"/>
            <a:chExt cx="8467335" cy="4518625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5C1FAC34-3572-40DC-AC1B-D72AC6530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34" b="18487"/>
            <a:stretch/>
          </p:blipFill>
          <p:spPr>
            <a:xfrm>
              <a:off x="2183142" y="1153513"/>
              <a:ext cx="7758000" cy="4509131"/>
            </a:xfrm>
            <a:prstGeom prst="rect">
              <a:avLst/>
            </a:prstGeom>
          </p:spPr>
        </p:pic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1" name="物件 90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8871299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3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物件 91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1695511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4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37472" y="5579672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72924" y="519544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5" name="物件 94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3266890"/>
                </p:ext>
              </p:extLst>
            </p:nvPr>
          </p:nvGraphicFramePr>
          <p:xfrm>
            <a:off x="9266555" y="514826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5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66555" y="514826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物件 95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62013"/>
                </p:ext>
              </p:extLst>
            </p:nvPr>
          </p:nvGraphicFramePr>
          <p:xfrm>
            <a:off x="6617018" y="518001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66" name="Equation" r:id="rId42" imgW="939600" imgH="203040" progId="Equation.DSMT4">
                    <p:embed/>
                  </p:oleObj>
                </mc:Choice>
                <mc:Fallback>
                  <p:oleObj name="Equation" r:id="rId42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17018" y="518001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473807" y="2136794"/>
              <a:ext cx="717697" cy="757237"/>
              <a:chOff x="2031160" y="3599197"/>
              <a:chExt cx="717697" cy="757237"/>
            </a:xfrm>
          </p:grpSpPr>
          <p:cxnSp>
            <p:nvCxnSpPr>
              <p:cNvPr id="107" name="直線單箭頭接點 106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8" name="物件 107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2224908"/>
                  </p:ext>
                </p:extLst>
              </p:nvPr>
            </p:nvGraphicFramePr>
            <p:xfrm>
              <a:off x="2031160" y="3599197"/>
              <a:ext cx="593726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67" name="Equation" r:id="rId43" imgW="368280" imgH="469800" progId="Equation.DSMT4">
                      <p:embed/>
                    </p:oleObj>
                  </mc:Choice>
                  <mc:Fallback>
                    <p:oleObj name="Equation" r:id="rId43" imgW="36828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4"/>
                          <a:stretch>
                            <a:fillRect/>
                          </a:stretch>
                        </p:blipFill>
                        <p:spPr>
                          <a:xfrm>
                            <a:off x="2031160" y="3599197"/>
                            <a:ext cx="593726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205756" y="3157052"/>
              <a:ext cx="1814512" cy="639366"/>
              <a:chOff x="5370964" y="2913445"/>
              <a:chExt cx="1814512" cy="639366"/>
            </a:xfrm>
          </p:grpSpPr>
          <p:cxnSp>
            <p:nvCxnSpPr>
              <p:cNvPr id="105" name="直線單箭頭接點 104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6" name="物件 105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242475"/>
                  </p:ext>
                </p:extLst>
              </p:nvPr>
            </p:nvGraphicFramePr>
            <p:xfrm>
              <a:off x="5370964" y="2913445"/>
              <a:ext cx="1814512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68" name="Equation" r:id="rId45" imgW="749160" imgH="228600" progId="Equation.DSMT4">
                      <p:embed/>
                    </p:oleObj>
                  </mc:Choice>
                  <mc:Fallback>
                    <p:oleObj name="Equation" r:id="rId45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5370964" y="2913445"/>
                            <a:ext cx="1814512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477990" y="3925916"/>
              <a:ext cx="723343" cy="757237"/>
              <a:chOff x="2027594" y="3611102"/>
              <a:chExt cx="723343" cy="757237"/>
            </a:xfrm>
          </p:grpSpPr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4" name="物件 103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467937"/>
                  </p:ext>
                </p:extLst>
              </p:nvPr>
            </p:nvGraphicFramePr>
            <p:xfrm>
              <a:off x="2027594" y="3611102"/>
              <a:ext cx="593723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69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27594" y="3611102"/>
                            <a:ext cx="593723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637088" y="1382713"/>
              <a:ext cx="3071812" cy="680391"/>
              <a:chOff x="4849921" y="806271"/>
              <a:chExt cx="3071812" cy="680391"/>
            </a:xfrm>
          </p:grpSpPr>
          <p:graphicFrame>
            <p:nvGraphicFramePr>
              <p:cNvPr id="101" name="物件 100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49921" y="806271"/>
              <a:ext cx="3071812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70" name="Equation" r:id="rId47" imgW="1269720" imgH="253800" progId="Equation.DSMT4">
                      <p:embed/>
                    </p:oleObj>
                  </mc:Choice>
                  <mc:Fallback>
                    <p:oleObj name="Equation" r:id="rId47" imgW="126972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8"/>
                          <a:stretch>
                            <a:fillRect/>
                          </a:stretch>
                        </p:blipFill>
                        <p:spPr>
                          <a:xfrm>
                            <a:off x="4849921" y="806271"/>
                            <a:ext cx="3071812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9781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/>
          <p:cNvGrpSpPr>
            <a:grpSpLocks noChangeAspect="1"/>
          </p:cNvGrpSpPr>
          <p:nvPr/>
        </p:nvGrpSpPr>
        <p:grpSpPr>
          <a:xfrm>
            <a:off x="5913574" y="2956079"/>
            <a:ext cx="4575600" cy="2540082"/>
            <a:chOff x="1801807" y="1140269"/>
            <a:chExt cx="8175732" cy="4538647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21F48034-DBD4-4E83-A6D3-9EED9F48C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04" b="18044"/>
            <a:stretch/>
          </p:blipFill>
          <p:spPr>
            <a:xfrm>
              <a:off x="2219539" y="1140269"/>
              <a:ext cx="7758000" cy="4538647"/>
            </a:xfrm>
            <a:prstGeom prst="rect">
              <a:avLst/>
            </a:prstGeom>
          </p:spPr>
        </p:pic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78694"/>
              <a:ext cx="7696148" cy="4462895"/>
              <a:chOff x="2247324" y="1295490"/>
              <a:chExt cx="7696148" cy="4462895"/>
            </a:xfrm>
          </p:grpSpPr>
          <p:grpSp>
            <p:nvGrpSpPr>
              <p:cNvPr id="121" name="群組 120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145" name="直線接點 144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單箭頭接點 145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接點 146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單箭頭接點 147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單箭頭接點 148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單箭頭接點 149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接點 150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52" name="物件 151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1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3" name="物件 152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2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2" name="群組 121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7483" y="5267599"/>
                <a:ext cx="1405989" cy="490786"/>
                <a:chOff x="7739598" y="4863307"/>
                <a:chExt cx="1405989" cy="490786"/>
              </a:xfrm>
            </p:grpSpPr>
            <p:cxnSp>
              <p:nvCxnSpPr>
                <p:cNvPr id="141" name="直線單箭頭接點 140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85423" y="529531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線單箭頭接點 141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0875" y="491109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3" name="物件 142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8515025" y="486330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3" name="Equation" r:id="rId23" imgW="190440" imgH="177480" progId="Equation.DSMT4">
                        <p:embed/>
                      </p:oleObj>
                    </mc:Choice>
                    <mc:Fallback>
                      <p:oleObj name="Equation" r:id="rId2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5025" y="486330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4" name="物件 143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9598" y="491748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4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9598" y="491748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3" name="群組 122">
                <a:extLst>
                  <a:ext uri="{FF2B5EF4-FFF2-40B4-BE49-F238E27FC236}">
                    <a16:creationId xmlns:a16="http://schemas.microsoft.com/office/drawing/2014/main" id="{609C2801-EB4D-4997-AEF7-8810E1DBAD2F}"/>
                  </a:ext>
                </a:extLst>
              </p:cNvPr>
              <p:cNvGrpSpPr/>
              <p:nvPr/>
            </p:nvGrpSpPr>
            <p:grpSpPr>
              <a:xfrm>
                <a:off x="3065463" y="1778390"/>
                <a:ext cx="1720850" cy="756929"/>
                <a:chOff x="3113088" y="1795059"/>
                <a:chExt cx="1720850" cy="756929"/>
              </a:xfrm>
            </p:grpSpPr>
            <p:cxnSp>
              <p:nvCxnSpPr>
                <p:cNvPr id="139" name="直線單箭頭接點 138">
                  <a:extLst>
                    <a:ext uri="{FF2B5EF4-FFF2-40B4-BE49-F238E27FC236}">
                      <a16:creationId xmlns:a16="http://schemas.microsoft.com/office/drawing/2014/main" id="{D9ECC2C9-1C61-4CCA-9004-93E03E54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3527" y="234668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0" name="物件 139">
                  <a:extLst>
                    <a:ext uri="{FF2B5EF4-FFF2-40B4-BE49-F238E27FC236}">
                      <a16:creationId xmlns:a16="http://schemas.microsoft.com/office/drawing/2014/main" id="{E9F1436D-46D1-4985-A8D4-0A366ADE0D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795059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5" name="Equation" r:id="rId50" imgW="711000" imgH="253800" progId="Equation.DSMT4">
                        <p:embed/>
                      </p:oleObj>
                    </mc:Choice>
                    <mc:Fallback>
                      <p:oleObj name="Equation" r:id="rId50" imgW="711000" imgH="253800" progId="Equation.DSMT4">
                        <p:embed/>
                        <p:pic>
                          <p:nvPicPr>
                            <p:cNvPr id="30" name="物件 29">
                              <a:extLst>
                                <a:ext uri="{FF2B5EF4-FFF2-40B4-BE49-F238E27FC236}">
                                  <a16:creationId xmlns:a16="http://schemas.microsoft.com/office/drawing/2014/main" id="{E9F1436D-46D1-4985-A8D4-0A366ADE0D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795059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CBB8CA78-0B22-4AC3-A732-8613DCE18C2B}"/>
                  </a:ext>
                </a:extLst>
              </p:cNvPr>
              <p:cNvGrpSpPr/>
              <p:nvPr/>
            </p:nvGrpSpPr>
            <p:grpSpPr>
              <a:xfrm>
                <a:off x="6926803" y="1619723"/>
                <a:ext cx="1720850" cy="783599"/>
                <a:chOff x="3119184" y="1919761"/>
                <a:chExt cx="1720850" cy="783599"/>
              </a:xfrm>
            </p:grpSpPr>
            <p:cxnSp>
              <p:nvCxnSpPr>
                <p:cNvPr id="137" name="直線單箭頭接點 136">
                  <a:extLst>
                    <a:ext uri="{FF2B5EF4-FFF2-40B4-BE49-F238E27FC236}">
                      <a16:creationId xmlns:a16="http://schemas.microsoft.com/office/drawing/2014/main" id="{833D1732-C2A3-4A96-9F9D-2FBACADE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2003" y="2498057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8" name="物件 137">
                  <a:extLst>
                    <a:ext uri="{FF2B5EF4-FFF2-40B4-BE49-F238E27FC236}">
                      <a16:creationId xmlns:a16="http://schemas.microsoft.com/office/drawing/2014/main" id="{3D0F6A73-5171-4CC3-976D-0D1971D8BF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9184" y="1919761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6" name="Equation" r:id="rId52" imgW="711000" imgH="253800" progId="Equation.DSMT4">
                        <p:embed/>
                      </p:oleObj>
                    </mc:Choice>
                    <mc:Fallback>
                      <p:oleObj name="Equation" r:id="rId52" imgW="711000" imgH="253800" progId="Equation.DSMT4">
                        <p:embed/>
                        <p:pic>
                          <p:nvPicPr>
                            <p:cNvPr id="37" name="物件 36">
                              <a:extLst>
                                <a:ext uri="{FF2B5EF4-FFF2-40B4-BE49-F238E27FC236}">
                                  <a16:creationId xmlns:a16="http://schemas.microsoft.com/office/drawing/2014/main" id="{3D0F6A73-5171-4CC3-976D-0D1971D8BF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9184" y="1919761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1DCDF722-BC8E-496C-BB86-6301EF89B2F2}"/>
                  </a:ext>
                </a:extLst>
              </p:cNvPr>
              <p:cNvGrpSpPr/>
              <p:nvPr/>
            </p:nvGrpSpPr>
            <p:grpSpPr>
              <a:xfrm>
                <a:off x="3095625" y="2801938"/>
                <a:ext cx="1658938" cy="769334"/>
                <a:chOff x="3143250" y="1845447"/>
                <a:chExt cx="1658938" cy="769334"/>
              </a:xfrm>
            </p:grpSpPr>
            <p:cxnSp>
              <p:nvCxnSpPr>
                <p:cNvPr id="135" name="直線單箭頭接點 134">
                  <a:extLst>
                    <a:ext uri="{FF2B5EF4-FFF2-40B4-BE49-F238E27FC236}">
                      <a16:creationId xmlns:a16="http://schemas.microsoft.com/office/drawing/2014/main" id="{9DC8B140-BB99-49B8-9A1D-099281009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094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6" name="物件 135">
                  <a:extLst>
                    <a:ext uri="{FF2B5EF4-FFF2-40B4-BE49-F238E27FC236}">
                      <a16:creationId xmlns:a16="http://schemas.microsoft.com/office/drawing/2014/main" id="{CAA51E4C-40E9-4B2D-AF5C-E6590F0942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3250" y="18454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7" name="Equation" r:id="rId54" imgW="685800" imgH="266400" progId="Equation.DSMT4">
                        <p:embed/>
                      </p:oleObj>
                    </mc:Choice>
                    <mc:Fallback>
                      <p:oleObj name="Equation" r:id="rId54" imgW="685800" imgH="266400" progId="Equation.DSMT4">
                        <p:embed/>
                        <p:pic>
                          <p:nvPicPr>
                            <p:cNvPr id="40" name="物件 39">
                              <a:extLst>
                                <a:ext uri="{FF2B5EF4-FFF2-40B4-BE49-F238E27FC236}">
                                  <a16:creationId xmlns:a16="http://schemas.microsoft.com/office/drawing/2014/main" id="{CAA51E4C-40E9-4B2D-AF5C-E6590F0942A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454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EA61BF13-E06A-449E-961A-E010D7BD38C5}"/>
                  </a:ext>
                </a:extLst>
              </p:cNvPr>
              <p:cNvGrpSpPr/>
              <p:nvPr/>
            </p:nvGrpSpPr>
            <p:grpSpPr>
              <a:xfrm>
                <a:off x="6955473" y="2655430"/>
                <a:ext cx="1658938" cy="797909"/>
                <a:chOff x="3147060" y="1917837"/>
                <a:chExt cx="1658938" cy="797909"/>
              </a:xfrm>
            </p:grpSpPr>
            <p:cxnSp>
              <p:nvCxnSpPr>
                <p:cNvPr id="133" name="直線單箭頭接點 132">
                  <a:extLst>
                    <a:ext uri="{FF2B5EF4-FFF2-40B4-BE49-F238E27FC236}">
                      <a16:creationId xmlns:a16="http://schemas.microsoft.com/office/drawing/2014/main" id="{1DD96471-9983-493C-A012-0BA109456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9717" y="251044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4" name="物件 133">
                  <a:extLst>
                    <a:ext uri="{FF2B5EF4-FFF2-40B4-BE49-F238E27FC236}">
                      <a16:creationId xmlns:a16="http://schemas.microsoft.com/office/drawing/2014/main" id="{DCFAB981-DEDF-4654-81F7-2FADF420BA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7060" y="191783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8" name="Equation" r:id="rId56" imgW="685800" imgH="266400" progId="Equation.DSMT4">
                        <p:embed/>
                      </p:oleObj>
                    </mc:Choice>
                    <mc:Fallback>
                      <p:oleObj name="Equation" r:id="rId56" imgW="685800" imgH="266400" progId="Equation.DSMT4">
                        <p:embed/>
                        <p:pic>
                          <p:nvPicPr>
                            <p:cNvPr id="43" name="物件 42">
                              <a:extLst>
                                <a:ext uri="{FF2B5EF4-FFF2-40B4-BE49-F238E27FC236}">
                                  <a16:creationId xmlns:a16="http://schemas.microsoft.com/office/drawing/2014/main" id="{DCFAB981-DEDF-4654-81F7-2FADF420BA2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7060" y="191783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BEB08B50-72B5-44B4-860B-55729655A5D7}"/>
                  </a:ext>
                </a:extLst>
              </p:cNvPr>
              <p:cNvGrpSpPr/>
              <p:nvPr/>
            </p:nvGrpSpPr>
            <p:grpSpPr>
              <a:xfrm>
                <a:off x="2993073" y="3971881"/>
                <a:ext cx="1874837" cy="782947"/>
                <a:chOff x="3040698" y="1973990"/>
                <a:chExt cx="1874837" cy="782947"/>
              </a:xfrm>
            </p:grpSpPr>
            <p:cxnSp>
              <p:nvCxnSpPr>
                <p:cNvPr id="131" name="直線單箭頭接點 130">
                  <a:extLst>
                    <a:ext uri="{FF2B5EF4-FFF2-40B4-BE49-F238E27FC236}">
                      <a16:creationId xmlns:a16="http://schemas.microsoft.com/office/drawing/2014/main" id="{2DED52F0-5CFE-4A6F-B3E7-9740FA7DE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9717" y="2551634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2" name="物件 131">
                  <a:extLst>
                    <a:ext uri="{FF2B5EF4-FFF2-40B4-BE49-F238E27FC236}">
                      <a16:creationId xmlns:a16="http://schemas.microsoft.com/office/drawing/2014/main" id="{166303D0-6BEC-45AC-B64F-D84BEF51AFF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40698" y="1973990"/>
                <a:ext cx="1874837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79" name="Equation" r:id="rId58" imgW="774360" imgH="253800" progId="Equation.DSMT4">
                        <p:embed/>
                      </p:oleObj>
                    </mc:Choice>
                    <mc:Fallback>
                      <p:oleObj name="Equation" r:id="rId58" imgW="774360" imgH="253800" progId="Equation.DSMT4">
                        <p:embed/>
                        <p:pic>
                          <p:nvPicPr>
                            <p:cNvPr id="46" name="物件 45">
                              <a:extLst>
                                <a:ext uri="{FF2B5EF4-FFF2-40B4-BE49-F238E27FC236}">
                                  <a16:creationId xmlns:a16="http://schemas.microsoft.com/office/drawing/2014/main" id="{166303D0-6BEC-45AC-B64F-D84BEF51AFF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40698" y="1973990"/>
                              <a:ext cx="1874837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F0288AC5-AB50-4F13-8B63-D5C8C885C81B}"/>
                  </a:ext>
                </a:extLst>
              </p:cNvPr>
              <p:cNvGrpSpPr/>
              <p:nvPr/>
            </p:nvGrpSpPr>
            <p:grpSpPr>
              <a:xfrm>
                <a:off x="6848317" y="4068206"/>
                <a:ext cx="1873250" cy="782034"/>
                <a:chOff x="3040698" y="1885404"/>
                <a:chExt cx="1873250" cy="782034"/>
              </a:xfrm>
            </p:grpSpPr>
            <p:cxnSp>
              <p:nvCxnSpPr>
                <p:cNvPr id="129" name="直線單箭頭接點 128">
                  <a:extLst>
                    <a:ext uri="{FF2B5EF4-FFF2-40B4-BE49-F238E27FC236}">
                      <a16:creationId xmlns:a16="http://schemas.microsoft.com/office/drawing/2014/main" id="{20EE4DE8-A80E-49AE-8519-B7B535B48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9717" y="246213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0" name="物件 129">
                  <a:extLst>
                    <a:ext uri="{FF2B5EF4-FFF2-40B4-BE49-F238E27FC236}">
                      <a16:creationId xmlns:a16="http://schemas.microsoft.com/office/drawing/2014/main" id="{49B047C3-66F4-495D-B05E-BE9503F2F5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40698" y="1885404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080" name="Equation" r:id="rId60" imgW="774360" imgH="253800" progId="Equation.DSMT4">
                        <p:embed/>
                      </p:oleObj>
                    </mc:Choice>
                    <mc:Fallback>
                      <p:oleObj name="Equation" r:id="rId60" imgW="774360" imgH="253800" progId="Equation.DSMT4">
                        <p:embed/>
                        <p:pic>
                          <p:nvPicPr>
                            <p:cNvPr id="49" name="物件 48">
                              <a:extLst>
                                <a:ext uri="{FF2B5EF4-FFF2-40B4-BE49-F238E27FC236}">
                                  <a16:creationId xmlns:a16="http://schemas.microsoft.com/office/drawing/2014/main" id="{49B047C3-66F4-495D-B05E-BE9503F2F5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40698" y="1885404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805928" y="2578455"/>
              <a:ext cx="430213" cy="385303"/>
              <a:chOff x="2341817" y="3592512"/>
              <a:chExt cx="430213" cy="385303"/>
            </a:xfrm>
          </p:grpSpPr>
          <p:cxnSp>
            <p:nvCxnSpPr>
              <p:cNvPr id="119" name="直線單箭頭接點 118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0" name="物件 119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81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801807" y="3471621"/>
              <a:ext cx="430213" cy="385303"/>
              <a:chOff x="2341817" y="3592512"/>
              <a:chExt cx="430213" cy="385303"/>
            </a:xfrm>
          </p:grpSpPr>
          <p:cxnSp>
            <p:nvCxnSpPr>
              <p:cNvPr id="117" name="直線單箭頭接點 116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8" name="物件 117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82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809738" y="3918094"/>
              <a:ext cx="430213" cy="385303"/>
              <a:chOff x="2341817" y="3592512"/>
              <a:chExt cx="430213" cy="385303"/>
            </a:xfrm>
          </p:grpSpPr>
          <p:cxnSp>
            <p:nvCxnSpPr>
              <p:cNvPr id="115" name="直線單箭頭接點 114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6" name="物件 115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83" name="Equation" r:id="rId27" imgW="266400" imgH="190440" progId="Equation.DSMT4">
                      <p:embed/>
                    </p:oleObj>
                  </mc:Choice>
                  <mc:Fallback>
                    <p:oleObj name="Equation" r:id="rId27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6BE34CA1-A03C-4A9B-9B5B-B9A1C2DD1439}"/>
              </a:ext>
            </a:extLst>
          </p:cNvPr>
          <p:cNvSpPr txBox="1"/>
          <p:nvPr/>
        </p:nvSpPr>
        <p:spPr>
          <a:xfrm>
            <a:off x="0" y="5905967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13. Experimental results of ICTCRLFNN for periodical step command. (a) Speed tracking response and tracking error at case 1. (b)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1. (c) Speed tracking response and tracking error at case 2. (d)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2.</a:t>
            </a:r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500335" y="261060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128073" y="259688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485095" y="546835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119396" y="546063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0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1283094" y="159246"/>
            <a:ext cx="4825440" cy="2580733"/>
            <a:chOff x="1485100" y="1135875"/>
            <a:chExt cx="8466524" cy="452805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DF179F0-D6B6-4BDC-A839-76221602A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895" b="18044"/>
            <a:stretch/>
          </p:blipFill>
          <p:spPr>
            <a:xfrm>
              <a:off x="2186424" y="1135875"/>
              <a:ext cx="7765200" cy="4528050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物件 10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6507323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6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7785955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7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45092" y="5563162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44" y="5178936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物件 19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6586824"/>
                </p:ext>
              </p:extLst>
            </p:nvPr>
          </p:nvGraphicFramePr>
          <p:xfrm>
            <a:off x="9274175" y="5131753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8" name="Equation" r:id="rId8" imgW="190440" imgH="177480" progId="Equation.DSMT4">
                    <p:embed/>
                  </p:oleObj>
                </mc:Choice>
                <mc:Fallback>
                  <p:oleObj name="Equation" r:id="rId8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274175" y="5131753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912335"/>
                </p:ext>
              </p:extLst>
            </p:nvPr>
          </p:nvGraphicFramePr>
          <p:xfrm>
            <a:off x="6624638" y="5163503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49" name="Equation" r:id="rId10" imgW="939600" imgH="203040" progId="Equation.DSMT4">
                    <p:embed/>
                  </p:oleObj>
                </mc:Choice>
                <mc:Fallback>
                  <p:oleObj name="Equation" r:id="rId10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4638" y="5163503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547013" y="2122569"/>
              <a:ext cx="651603" cy="757237"/>
              <a:chOff x="2097254" y="3599196"/>
              <a:chExt cx="651603" cy="757237"/>
            </a:xfrm>
          </p:grpSpPr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2" name="物件 31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707201"/>
                  </p:ext>
                </p:extLst>
              </p:nvPr>
            </p:nvGraphicFramePr>
            <p:xfrm>
              <a:off x="2097254" y="3599196"/>
              <a:ext cx="531812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50" name="Equation" r:id="rId12" imgW="330120" imgH="469800" progId="Equation.DSMT4">
                      <p:embed/>
                    </p:oleObj>
                  </mc:Choice>
                  <mc:Fallback>
                    <p:oleObj name="Equation" r:id="rId12" imgW="33012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97254" y="3599196"/>
                            <a:ext cx="531812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188903" y="3229474"/>
              <a:ext cx="1814512" cy="593269"/>
              <a:chOff x="5364271" y="2959542"/>
              <a:chExt cx="1814512" cy="593269"/>
            </a:xfrm>
          </p:grpSpPr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4" name="物件 33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364271" y="2959542"/>
              <a:ext cx="1814512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51" name="Equation" r:id="rId14" imgW="749160" imgH="228600" progId="Equation.DSMT4">
                      <p:embed/>
                    </p:oleObj>
                  </mc:Choice>
                  <mc:Fallback>
                    <p:oleObj name="Equation" r:id="rId14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64271" y="2959542"/>
                            <a:ext cx="1814512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485100" y="3897344"/>
              <a:ext cx="718265" cy="757237"/>
              <a:chOff x="2032672" y="3610232"/>
              <a:chExt cx="718265" cy="757237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8" name="物件 37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7874088"/>
                  </p:ext>
                </p:extLst>
              </p:nvPr>
            </p:nvGraphicFramePr>
            <p:xfrm>
              <a:off x="2032672" y="3610232"/>
              <a:ext cx="593725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52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32672" y="3610232"/>
                            <a:ext cx="593725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713288" y="1302811"/>
              <a:ext cx="2917825" cy="665151"/>
              <a:chOff x="4926121" y="806271"/>
              <a:chExt cx="2917825" cy="665151"/>
            </a:xfrm>
          </p:grpSpPr>
          <p:graphicFrame>
            <p:nvGraphicFramePr>
              <p:cNvPr id="33" name="物件 32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26121" y="806271"/>
              <a:ext cx="2917825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53" name="Equation" r:id="rId18" imgW="1206360" imgH="253800" progId="Equation.DSMT4">
                      <p:embed/>
                    </p:oleObj>
                  </mc:Choice>
                  <mc:Fallback>
                    <p:oleObj name="Equation" r:id="rId18" imgW="120636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926121" y="806271"/>
                            <a:ext cx="2917825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282570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群組 34"/>
          <p:cNvGrpSpPr>
            <a:grpSpLocks noChangeAspect="1"/>
          </p:cNvGrpSpPr>
          <p:nvPr/>
        </p:nvGrpSpPr>
        <p:grpSpPr>
          <a:xfrm>
            <a:off x="6118894" y="159246"/>
            <a:ext cx="4604400" cy="2541563"/>
            <a:chOff x="1790377" y="1150427"/>
            <a:chExt cx="8204560" cy="4528800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A2D732B3-5C2A-41C9-98BC-1F3B80D3F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55" b="18428"/>
            <a:stretch/>
          </p:blipFill>
          <p:spPr>
            <a:xfrm>
              <a:off x="2199217" y="1150427"/>
              <a:ext cx="7795720" cy="4528800"/>
            </a:xfrm>
            <a:prstGeom prst="rect">
              <a:avLst/>
            </a:prstGeom>
          </p:spPr>
        </p:pic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86314"/>
              <a:ext cx="7703768" cy="4474325"/>
              <a:chOff x="2247324" y="1295490"/>
              <a:chExt cx="7703768" cy="4474325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79" name="直線接點 78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單箭頭接點 79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接點 80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6" name="物件 85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4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" name="物件 86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5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7483" y="5275219"/>
                <a:ext cx="1413609" cy="494596"/>
                <a:chOff x="7739598" y="4870927"/>
                <a:chExt cx="1413609" cy="494596"/>
              </a:xfrm>
            </p:grpSpPr>
            <p:cxnSp>
              <p:nvCxnSpPr>
                <p:cNvPr id="75" name="直線單箭頭接點 74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93043" y="530293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單箭頭接點 75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0875" y="492252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7" name="物件 76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8422978"/>
                    </p:ext>
                  </p:extLst>
                </p:nvPr>
              </p:nvGraphicFramePr>
              <p:xfrm>
                <a:off x="8522645" y="487092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6" name="Equation" r:id="rId23" imgW="190440" imgH="177480" progId="Equation.DSMT4">
                        <p:embed/>
                      </p:oleObj>
                    </mc:Choice>
                    <mc:Fallback>
                      <p:oleObj name="Equation" r:id="rId2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22645" y="487092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8" name="物件 77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9598" y="492891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7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9598" y="492891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609C2801-EB4D-4997-AEF7-8810E1DBAD2F}"/>
                  </a:ext>
                </a:extLst>
              </p:cNvPr>
              <p:cNvGrpSpPr/>
              <p:nvPr/>
            </p:nvGrpSpPr>
            <p:grpSpPr>
              <a:xfrm>
                <a:off x="3065463" y="1837373"/>
                <a:ext cx="1720850" cy="783599"/>
                <a:chOff x="3113088" y="1854042"/>
                <a:chExt cx="1720850" cy="783599"/>
              </a:xfrm>
            </p:grpSpPr>
            <p:cxnSp>
              <p:nvCxnSpPr>
                <p:cNvPr id="73" name="直線單箭頭接點 72">
                  <a:extLst>
                    <a:ext uri="{FF2B5EF4-FFF2-40B4-BE49-F238E27FC236}">
                      <a16:creationId xmlns:a16="http://schemas.microsoft.com/office/drawing/2014/main" id="{D9ECC2C9-1C61-4CCA-9004-93E03E54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3233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4" name="物件 73">
                  <a:extLst>
                    <a:ext uri="{FF2B5EF4-FFF2-40B4-BE49-F238E27FC236}">
                      <a16:creationId xmlns:a16="http://schemas.microsoft.com/office/drawing/2014/main" id="{E9F1436D-46D1-4985-A8D4-0A366ADE0D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753696"/>
                    </p:ext>
                  </p:extLst>
                </p:nvPr>
              </p:nvGraphicFramePr>
              <p:xfrm>
                <a:off x="3113088" y="1854042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8" name="Equation" r:id="rId27" imgW="711000" imgH="253800" progId="Equation.DSMT4">
                        <p:embed/>
                      </p:oleObj>
                    </mc:Choice>
                    <mc:Fallback>
                      <p:oleObj name="Equation" r:id="rId27" imgW="711000" imgH="253800" progId="Equation.DSMT4">
                        <p:embed/>
                        <p:pic>
                          <p:nvPicPr>
                            <p:cNvPr id="30" name="物件 29">
                              <a:extLst>
                                <a:ext uri="{FF2B5EF4-FFF2-40B4-BE49-F238E27FC236}">
                                  <a16:creationId xmlns:a16="http://schemas.microsoft.com/office/drawing/2014/main" id="{E9F1436D-46D1-4985-A8D4-0A366ADE0D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854042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CBB8CA78-0B22-4AC3-A732-8613DCE18C2B}"/>
                  </a:ext>
                </a:extLst>
              </p:cNvPr>
              <p:cNvGrpSpPr/>
              <p:nvPr/>
            </p:nvGrpSpPr>
            <p:grpSpPr>
              <a:xfrm>
                <a:off x="6920707" y="1592104"/>
                <a:ext cx="1720850" cy="783599"/>
                <a:chOff x="3113088" y="1892142"/>
                <a:chExt cx="1720850" cy="783599"/>
              </a:xfrm>
            </p:grpSpPr>
            <p:cxnSp>
              <p:nvCxnSpPr>
                <p:cNvPr id="71" name="直線單箭頭接點 70">
                  <a:extLst>
                    <a:ext uri="{FF2B5EF4-FFF2-40B4-BE49-F238E27FC236}">
                      <a16:creationId xmlns:a16="http://schemas.microsoft.com/office/drawing/2014/main" id="{833D1732-C2A3-4A96-9F9D-2FBACADE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7043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2" name="物件 71">
                  <a:extLst>
                    <a:ext uri="{FF2B5EF4-FFF2-40B4-BE49-F238E27FC236}">
                      <a16:creationId xmlns:a16="http://schemas.microsoft.com/office/drawing/2014/main" id="{3D0F6A73-5171-4CC3-976D-0D1971D8BF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3088" y="1892142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59" name="Equation" r:id="rId29" imgW="711000" imgH="253800" progId="Equation.DSMT4">
                        <p:embed/>
                      </p:oleObj>
                    </mc:Choice>
                    <mc:Fallback>
                      <p:oleObj name="Equation" r:id="rId29" imgW="711000" imgH="253800" progId="Equation.DSMT4">
                        <p:embed/>
                        <p:pic>
                          <p:nvPicPr>
                            <p:cNvPr id="37" name="物件 36">
                              <a:extLst>
                                <a:ext uri="{FF2B5EF4-FFF2-40B4-BE49-F238E27FC236}">
                                  <a16:creationId xmlns:a16="http://schemas.microsoft.com/office/drawing/2014/main" id="{3D0F6A73-5171-4CC3-976D-0D1971D8BF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3088" y="1892142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1DCDF722-BC8E-496C-BB86-6301EF89B2F2}"/>
                  </a:ext>
                </a:extLst>
              </p:cNvPr>
              <p:cNvGrpSpPr/>
              <p:nvPr/>
            </p:nvGrpSpPr>
            <p:grpSpPr>
              <a:xfrm>
                <a:off x="3095625" y="2838133"/>
                <a:ext cx="1658938" cy="797909"/>
                <a:chOff x="3143250" y="1881642"/>
                <a:chExt cx="1658938" cy="797909"/>
              </a:xfrm>
            </p:grpSpPr>
            <p:cxnSp>
              <p:nvCxnSpPr>
                <p:cNvPr id="69" name="直線單箭頭接點 68">
                  <a:extLst>
                    <a:ext uri="{FF2B5EF4-FFF2-40B4-BE49-F238E27FC236}">
                      <a16:creationId xmlns:a16="http://schemas.microsoft.com/office/drawing/2014/main" id="{9DC8B140-BB99-49B8-9A1D-099281009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7424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0" name="物件 69">
                  <a:extLst>
                    <a:ext uri="{FF2B5EF4-FFF2-40B4-BE49-F238E27FC236}">
                      <a16:creationId xmlns:a16="http://schemas.microsoft.com/office/drawing/2014/main" id="{CAA51E4C-40E9-4B2D-AF5C-E6590F0942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3250" y="1881642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60" name="Equation" r:id="rId31" imgW="685800" imgH="266400" progId="Equation.DSMT4">
                        <p:embed/>
                      </p:oleObj>
                    </mc:Choice>
                    <mc:Fallback>
                      <p:oleObj name="Equation" r:id="rId31" imgW="685800" imgH="266400" progId="Equation.DSMT4">
                        <p:embed/>
                        <p:pic>
                          <p:nvPicPr>
                            <p:cNvPr id="40" name="物件 39">
                              <a:extLst>
                                <a:ext uri="{FF2B5EF4-FFF2-40B4-BE49-F238E27FC236}">
                                  <a16:creationId xmlns:a16="http://schemas.microsoft.com/office/drawing/2014/main" id="{CAA51E4C-40E9-4B2D-AF5C-E6590F0942A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81642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EA61BF13-E06A-449E-961A-E010D7BD38C5}"/>
                  </a:ext>
                </a:extLst>
              </p:cNvPr>
              <p:cNvGrpSpPr/>
              <p:nvPr/>
            </p:nvGrpSpPr>
            <p:grpSpPr>
              <a:xfrm>
                <a:off x="6951663" y="2633332"/>
                <a:ext cx="1658938" cy="797909"/>
                <a:chOff x="3143250" y="1895739"/>
                <a:chExt cx="1658938" cy="797909"/>
              </a:xfrm>
            </p:grpSpPr>
            <p:cxnSp>
              <p:nvCxnSpPr>
                <p:cNvPr id="67" name="直線單箭頭接點 66">
                  <a:extLst>
                    <a:ext uri="{FF2B5EF4-FFF2-40B4-BE49-F238E27FC236}">
                      <a16:creationId xmlns:a16="http://schemas.microsoft.com/office/drawing/2014/main" id="{1DD96471-9983-493C-A012-0BA109456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8834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8" name="物件 67">
                  <a:extLst>
                    <a:ext uri="{FF2B5EF4-FFF2-40B4-BE49-F238E27FC236}">
                      <a16:creationId xmlns:a16="http://schemas.microsoft.com/office/drawing/2014/main" id="{DCFAB981-DEDF-4654-81F7-2FADF420BA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9756291"/>
                    </p:ext>
                  </p:extLst>
                </p:nvPr>
              </p:nvGraphicFramePr>
              <p:xfrm>
                <a:off x="3143250" y="1895739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61" name="Equation" r:id="rId33" imgW="685800" imgH="266400" progId="Equation.DSMT4">
                        <p:embed/>
                      </p:oleObj>
                    </mc:Choice>
                    <mc:Fallback>
                      <p:oleObj name="Equation" r:id="rId33" imgW="685800" imgH="266400" progId="Equation.DSMT4">
                        <p:embed/>
                        <p:pic>
                          <p:nvPicPr>
                            <p:cNvPr id="43" name="物件 42">
                              <a:extLst>
                                <a:ext uri="{FF2B5EF4-FFF2-40B4-BE49-F238E27FC236}">
                                  <a16:creationId xmlns:a16="http://schemas.microsoft.com/office/drawing/2014/main" id="{DCFAB981-DEDF-4654-81F7-2FADF420BA2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3250" y="1895739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BEB08B50-72B5-44B4-860B-55729655A5D7}"/>
                  </a:ext>
                </a:extLst>
              </p:cNvPr>
              <p:cNvGrpSpPr/>
              <p:nvPr/>
            </p:nvGrpSpPr>
            <p:grpSpPr>
              <a:xfrm>
                <a:off x="2989263" y="3912553"/>
                <a:ext cx="1873250" cy="782034"/>
                <a:chOff x="3036888" y="1914662"/>
                <a:chExt cx="1873250" cy="782034"/>
              </a:xfrm>
            </p:grpSpPr>
            <p:cxnSp>
              <p:nvCxnSpPr>
                <p:cNvPr id="65" name="直線單箭頭接點 64">
                  <a:extLst>
                    <a:ext uri="{FF2B5EF4-FFF2-40B4-BE49-F238E27FC236}">
                      <a16:creationId xmlns:a16="http://schemas.microsoft.com/office/drawing/2014/main" id="{2DED52F0-5CFE-4A6F-B3E7-9740FA7DE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9139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6" name="物件 65">
                  <a:extLst>
                    <a:ext uri="{FF2B5EF4-FFF2-40B4-BE49-F238E27FC236}">
                      <a16:creationId xmlns:a16="http://schemas.microsoft.com/office/drawing/2014/main" id="{166303D0-6BEC-45AC-B64F-D84BEF51AFF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36888" y="1914662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62" name="Equation" r:id="rId35" imgW="774360" imgH="253800" progId="Equation.DSMT4">
                        <p:embed/>
                      </p:oleObj>
                    </mc:Choice>
                    <mc:Fallback>
                      <p:oleObj name="Equation" r:id="rId35" imgW="774360" imgH="253800" progId="Equation.DSMT4">
                        <p:embed/>
                        <p:pic>
                          <p:nvPicPr>
                            <p:cNvPr id="46" name="物件 45">
                              <a:extLst>
                                <a:ext uri="{FF2B5EF4-FFF2-40B4-BE49-F238E27FC236}">
                                  <a16:creationId xmlns:a16="http://schemas.microsoft.com/office/drawing/2014/main" id="{166303D0-6BEC-45AC-B64F-D84BEF51AFF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6888" y="1914662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F0288AC5-AB50-4F13-8B63-D5C8C885C81B}"/>
                  </a:ext>
                </a:extLst>
              </p:cNvPr>
              <p:cNvGrpSpPr/>
              <p:nvPr/>
            </p:nvGrpSpPr>
            <p:grpSpPr>
              <a:xfrm>
                <a:off x="6844507" y="4074985"/>
                <a:ext cx="1873250" cy="782034"/>
                <a:chOff x="3036888" y="1892183"/>
                <a:chExt cx="1873250" cy="782034"/>
              </a:xfrm>
            </p:grpSpPr>
            <p:cxnSp>
              <p:nvCxnSpPr>
                <p:cNvPr id="63" name="直線單箭頭接點 62">
                  <a:extLst>
                    <a:ext uri="{FF2B5EF4-FFF2-40B4-BE49-F238E27FC236}">
                      <a16:creationId xmlns:a16="http://schemas.microsoft.com/office/drawing/2014/main" id="{20EE4DE8-A80E-49AE-8519-B7B535B48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468914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4" name="物件 63">
                  <a:extLst>
                    <a:ext uri="{FF2B5EF4-FFF2-40B4-BE49-F238E27FC236}">
                      <a16:creationId xmlns:a16="http://schemas.microsoft.com/office/drawing/2014/main" id="{49B047C3-66F4-495D-B05E-BE9503F2F5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36888" y="1892183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63" name="Equation" r:id="rId37" imgW="774360" imgH="253800" progId="Equation.DSMT4">
                        <p:embed/>
                      </p:oleObj>
                    </mc:Choice>
                    <mc:Fallback>
                      <p:oleObj name="Equation" r:id="rId37" imgW="774360" imgH="253800" progId="Equation.DSMT4">
                        <p:embed/>
                        <p:pic>
                          <p:nvPicPr>
                            <p:cNvPr id="49" name="物件 48">
                              <a:extLst>
                                <a:ext uri="{FF2B5EF4-FFF2-40B4-BE49-F238E27FC236}">
                                  <a16:creationId xmlns:a16="http://schemas.microsoft.com/office/drawing/2014/main" id="{49B047C3-66F4-495D-B05E-BE9503F2F5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36888" y="1892183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794498" y="2593695"/>
              <a:ext cx="430213" cy="385303"/>
              <a:chOff x="2341817" y="3592512"/>
              <a:chExt cx="430213" cy="385303"/>
            </a:xfrm>
          </p:grpSpPr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4" name="物件 53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64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94481"/>
              <a:ext cx="430213" cy="385303"/>
              <a:chOff x="2341817" y="3592512"/>
              <a:chExt cx="430213" cy="385303"/>
            </a:xfrm>
          </p:grpSpPr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2" name="物件 51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65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37144"/>
              <a:ext cx="430213" cy="385303"/>
              <a:chOff x="2341817" y="3592512"/>
              <a:chExt cx="430213" cy="385303"/>
            </a:xfrm>
          </p:grpSpPr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0" name="物件 49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59251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66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59251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8" name="群組 87"/>
          <p:cNvGrpSpPr>
            <a:grpSpLocks noChangeAspect="1"/>
          </p:cNvGrpSpPr>
          <p:nvPr/>
        </p:nvGrpSpPr>
        <p:grpSpPr>
          <a:xfrm>
            <a:off x="1316282" y="3020817"/>
            <a:ext cx="4792252" cy="2578772"/>
            <a:chOff x="1512137" y="1153513"/>
            <a:chExt cx="8416078" cy="4528800"/>
          </a:xfrm>
        </p:grpSpPr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EFC4E60A-6823-4566-BB52-B4F7F3FC7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19" b="18227"/>
            <a:stretch/>
          </p:blipFill>
          <p:spPr>
            <a:xfrm>
              <a:off x="2171565" y="1153513"/>
              <a:ext cx="7756650" cy="4528800"/>
            </a:xfrm>
            <a:prstGeom prst="rect">
              <a:avLst/>
            </a:prstGeom>
          </p:spPr>
        </p:pic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1A168A0B-7C69-4C34-B71F-6569118116AC}"/>
                </a:ext>
              </a:extLst>
            </p:cNvPr>
            <p:cNvCxnSpPr/>
            <p:nvPr/>
          </p:nvCxnSpPr>
          <p:spPr>
            <a:xfrm flipH="1">
              <a:off x="2209743" y="1166850"/>
              <a:ext cx="1588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259BB638-177C-431A-A44B-49E466E96D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09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19FE8A72-372B-46A2-A31A-E5C2214B8D45}"/>
                </a:ext>
              </a:extLst>
            </p:cNvPr>
            <p:cNvCxnSpPr>
              <a:cxnSpLocks/>
            </p:cNvCxnSpPr>
            <p:nvPr/>
          </p:nvCxnSpPr>
          <p:spPr>
            <a:xfrm>
              <a:off x="9902081" y="1166594"/>
              <a:ext cx="0" cy="317313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8933AE50-328A-40D6-AC9F-7FC31546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4B0C554-873E-47F3-8488-25B270EA2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423" y="1325250"/>
              <a:ext cx="1116000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B5DC829E-D47A-4137-91C9-7AEC2737051D}"/>
                </a:ext>
              </a:extLst>
            </p:cNvPr>
            <p:cNvCxnSpPr/>
            <p:nvPr/>
          </p:nvCxnSpPr>
          <p:spPr>
            <a:xfrm flipH="1">
              <a:off x="8770234" y="1325250"/>
              <a:ext cx="1116332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760968E4-5A04-417E-A5D1-A4E9A7E3ECAF}"/>
                </a:ext>
              </a:extLst>
            </p:cNvPr>
            <p:cNvCxnSpPr/>
            <p:nvPr/>
          </p:nvCxnSpPr>
          <p:spPr>
            <a:xfrm>
              <a:off x="6062705" y="1166850"/>
              <a:ext cx="0" cy="316800"/>
            </a:xfrm>
            <a:prstGeom prst="line">
              <a:avLst/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物件 96">
              <a:extLst>
                <a:ext uri="{FF2B5EF4-FFF2-40B4-BE49-F238E27FC236}">
                  <a16:creationId xmlns:a16="http://schemas.microsoft.com/office/drawing/2014/main" id="{14929262-C9F1-4B6C-9654-A5DD03F06C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607825"/>
                </p:ext>
              </p:extLst>
            </p:nvPr>
          </p:nvGraphicFramePr>
          <p:xfrm>
            <a:off x="3532079" y="1170469"/>
            <a:ext cx="1217613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67" name="Equation" r:id="rId4" imgW="698400" imgH="177480" progId="Equation.DSMT4">
                    <p:embed/>
                  </p:oleObj>
                </mc:Choice>
                <mc:Fallback>
                  <p:oleObj name="Equation" r:id="rId4" imgW="698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14929262-C9F1-4B6C-9654-A5DD03F06C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32079" y="1170469"/>
                          <a:ext cx="1217613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物件 97">
              <a:extLst>
                <a:ext uri="{FF2B5EF4-FFF2-40B4-BE49-F238E27FC236}">
                  <a16:creationId xmlns:a16="http://schemas.microsoft.com/office/drawing/2014/main" id="{F1AD4E6D-5D70-45BA-ACB4-AA5865B9DD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6047335"/>
                </p:ext>
              </p:extLst>
            </p:nvPr>
          </p:nvGraphicFramePr>
          <p:xfrm>
            <a:off x="7319854" y="1170469"/>
            <a:ext cx="1328738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68" name="Equation" r:id="rId6" imgW="761760" imgH="177480" progId="Equation.DSMT4">
                    <p:embed/>
                  </p:oleObj>
                </mc:Choice>
                <mc:Fallback>
                  <p:oleObj name="Equation" r:id="rId6" imgW="761760" imgH="177480" progId="Equation.DSMT4">
                    <p:embed/>
                    <p:pic>
                      <p:nvPicPr>
                        <p:cNvPr id="12" name="物件 11">
                          <a:extLst>
                            <a:ext uri="{FF2B5EF4-FFF2-40B4-BE49-F238E27FC236}">
                              <a16:creationId xmlns:a16="http://schemas.microsoft.com/office/drawing/2014/main" id="{F1AD4E6D-5D70-45BA-ACB4-AA5865B9DD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19854" y="1170469"/>
                          <a:ext cx="1328738" cy="309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直線單箭頭接點 98">
              <a:extLst>
                <a:ext uri="{FF2B5EF4-FFF2-40B4-BE49-F238E27FC236}">
                  <a16:creationId xmlns:a16="http://schemas.microsoft.com/office/drawing/2014/main" id="{B7D8E6BF-B5C4-4406-883F-320AF37028DD}"/>
                </a:ext>
              </a:extLst>
            </p:cNvPr>
            <p:cNvCxnSpPr/>
            <p:nvPr/>
          </p:nvCxnSpPr>
          <p:spPr>
            <a:xfrm>
              <a:off x="9139377" y="5585387"/>
              <a:ext cx="7601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20EF9A5D-08E0-44F9-9C0E-F9735C2A3CFE}"/>
                </a:ext>
              </a:extLst>
            </p:cNvPr>
            <p:cNvCxnSpPr>
              <a:cxnSpLocks/>
            </p:cNvCxnSpPr>
            <p:nvPr/>
          </p:nvCxnSpPr>
          <p:spPr>
            <a:xfrm>
              <a:off x="9063399" y="5204971"/>
              <a:ext cx="0" cy="4430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1" name="物件 100">
              <a:extLst>
                <a:ext uri="{FF2B5EF4-FFF2-40B4-BE49-F238E27FC236}">
                  <a16:creationId xmlns:a16="http://schemas.microsoft.com/office/drawing/2014/main" id="{CEF06E61-6C76-41E6-AD8E-E8115A0A57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9737393"/>
                </p:ext>
              </p:extLst>
            </p:nvPr>
          </p:nvGraphicFramePr>
          <p:xfrm>
            <a:off x="9268460" y="5153978"/>
            <a:ext cx="4603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69" name="Equation" r:id="rId42" imgW="190440" imgH="177480" progId="Equation.DSMT4">
                    <p:embed/>
                  </p:oleObj>
                </mc:Choice>
                <mc:Fallback>
                  <p:oleObj name="Equation" r:id="rId42" imgW="190440" imgH="177480" progId="Equation.DSMT4">
                    <p:embed/>
                    <p:pic>
                      <p:nvPicPr>
                        <p:cNvPr id="20" name="物件 19">
                          <a:extLst>
                            <a:ext uri="{FF2B5EF4-FFF2-40B4-BE49-F238E27FC236}">
                              <a16:creationId xmlns:a16="http://schemas.microsoft.com/office/drawing/2014/main" id="{CEF06E61-6C76-41E6-AD8E-E8115A0A57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9268460" y="5153978"/>
                          <a:ext cx="460375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物件 101">
              <a:extLst>
                <a:ext uri="{FF2B5EF4-FFF2-40B4-BE49-F238E27FC236}">
                  <a16:creationId xmlns:a16="http://schemas.microsoft.com/office/drawing/2014/main" id="{D807BBD0-0C83-4DBD-A8B0-04EBFA9D4A9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8290390"/>
                </p:ext>
              </p:extLst>
            </p:nvPr>
          </p:nvGraphicFramePr>
          <p:xfrm>
            <a:off x="6607493" y="5189538"/>
            <a:ext cx="2268537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0" name="Equation" r:id="rId44" imgW="939600" imgH="203040" progId="Equation.DSMT4">
                    <p:embed/>
                  </p:oleObj>
                </mc:Choice>
                <mc:Fallback>
                  <p:oleObj name="Equation" r:id="rId44" imgW="939600" imgH="20304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D807BBD0-0C83-4DBD-A8B0-04EBFA9D4A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6607493" y="5189538"/>
                          <a:ext cx="2268537" cy="492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12C93F41-B8CD-4F31-9091-6FAE53FF433D}"/>
                </a:ext>
              </a:extLst>
            </p:cNvPr>
            <p:cNvGrpSpPr/>
            <p:nvPr/>
          </p:nvGrpSpPr>
          <p:grpSpPr>
            <a:xfrm>
              <a:off x="1512137" y="2146953"/>
              <a:ext cx="674287" cy="757237"/>
              <a:chOff x="2074570" y="3599196"/>
              <a:chExt cx="674287" cy="757237"/>
            </a:xfrm>
          </p:grpSpPr>
          <p:cxnSp>
            <p:nvCxnSpPr>
              <p:cNvPr id="113" name="直線單箭頭接點 112">
                <a:extLst>
                  <a:ext uri="{FF2B5EF4-FFF2-40B4-BE49-F238E27FC236}">
                    <a16:creationId xmlns:a16="http://schemas.microsoft.com/office/drawing/2014/main" id="{4D01976D-31CC-461D-9A63-8E09C8C6E34F}"/>
                  </a:ext>
                </a:extLst>
              </p:cNvPr>
              <p:cNvCxnSpPr/>
              <p:nvPr/>
            </p:nvCxnSpPr>
            <p:spPr>
              <a:xfrm>
                <a:off x="2509277" y="397781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4" name="物件 113">
                <a:extLst>
                  <a:ext uri="{FF2B5EF4-FFF2-40B4-BE49-F238E27FC236}">
                    <a16:creationId xmlns:a16="http://schemas.microsoft.com/office/drawing/2014/main" id="{63DE3CB7-37D2-4ADB-8E9E-AD23F57CB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480325"/>
                  </p:ext>
                </p:extLst>
              </p:nvPr>
            </p:nvGraphicFramePr>
            <p:xfrm>
              <a:off x="2074570" y="3599196"/>
              <a:ext cx="593726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71" name="Equation" r:id="rId46" imgW="368280" imgH="469800" progId="Equation.DSMT4">
                      <p:embed/>
                    </p:oleObj>
                  </mc:Choice>
                  <mc:Fallback>
                    <p:oleObj name="Equation" r:id="rId46" imgW="368280" imgH="469800" progId="Equation.DSMT4">
                      <p:embed/>
                      <p:pic>
                        <p:nvPicPr>
                          <p:cNvPr id="32" name="物件 31">
                            <a:extLst>
                              <a:ext uri="{FF2B5EF4-FFF2-40B4-BE49-F238E27FC236}">
                                <a16:creationId xmlns:a16="http://schemas.microsoft.com/office/drawing/2014/main" id="{63DE3CB7-37D2-4ADB-8E9E-AD23F57CB80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7"/>
                          <a:stretch>
                            <a:fillRect/>
                          </a:stretch>
                        </p:blipFill>
                        <p:spPr>
                          <a:xfrm>
                            <a:off x="2074570" y="3599196"/>
                            <a:ext cx="593726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4AA5D4EA-8E26-4491-B1D9-872D5A88BF79}"/>
                </a:ext>
              </a:extLst>
            </p:cNvPr>
            <p:cNvGrpSpPr/>
            <p:nvPr/>
          </p:nvGrpSpPr>
          <p:grpSpPr>
            <a:xfrm>
              <a:off x="5198499" y="3131101"/>
              <a:ext cx="1814512" cy="726930"/>
              <a:chOff x="5360925" y="2825881"/>
              <a:chExt cx="1814512" cy="726930"/>
            </a:xfrm>
          </p:grpSpPr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42C38713-5B53-4F27-8E80-445E87E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526" y="3378980"/>
                <a:ext cx="509" cy="173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2" name="物件 111">
                <a:extLst>
                  <a:ext uri="{FF2B5EF4-FFF2-40B4-BE49-F238E27FC236}">
                    <a16:creationId xmlns:a16="http://schemas.microsoft.com/office/drawing/2014/main" id="{9864C54A-7954-4F61-9330-5944BAB55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9284719"/>
                  </p:ext>
                </p:extLst>
              </p:nvPr>
            </p:nvGraphicFramePr>
            <p:xfrm>
              <a:off x="5360925" y="2825881"/>
              <a:ext cx="1814512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72" name="Equation" r:id="rId48" imgW="749160" imgH="228600" progId="Equation.DSMT4">
                      <p:embed/>
                    </p:oleObj>
                  </mc:Choice>
                  <mc:Fallback>
                    <p:oleObj name="Equation" r:id="rId48" imgW="749160" imgH="228600" progId="Equation.DSMT4">
                      <p:embed/>
                      <p:pic>
                        <p:nvPicPr>
                          <p:cNvPr id="34" name="物件 33">
                            <a:extLst>
                              <a:ext uri="{FF2B5EF4-FFF2-40B4-BE49-F238E27FC236}">
                                <a16:creationId xmlns:a16="http://schemas.microsoft.com/office/drawing/2014/main" id="{9864C54A-7954-4F61-9330-5944BAB559E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5360925" y="2825881"/>
                            <a:ext cx="1814512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CC697D95-A8CE-4FED-BC70-AF8ABB7AB25D}"/>
                </a:ext>
              </a:extLst>
            </p:cNvPr>
            <p:cNvGrpSpPr/>
            <p:nvPr/>
          </p:nvGrpSpPr>
          <p:grpSpPr>
            <a:xfrm>
              <a:off x="1512139" y="3930387"/>
              <a:ext cx="679034" cy="757237"/>
              <a:chOff x="2071903" y="3611102"/>
              <a:chExt cx="679034" cy="757237"/>
            </a:xfrm>
          </p:grpSpPr>
          <p:cxnSp>
            <p:nvCxnSpPr>
              <p:cNvPr id="109" name="直線單箭頭接點 108">
                <a:extLst>
                  <a:ext uri="{FF2B5EF4-FFF2-40B4-BE49-F238E27FC236}">
                    <a16:creationId xmlns:a16="http://schemas.microsoft.com/office/drawing/2014/main" id="{54E9EBD7-F382-401D-9913-705B0D77EB95}"/>
                  </a:ext>
                </a:extLst>
              </p:cNvPr>
              <p:cNvCxnSpPr/>
              <p:nvPr/>
            </p:nvCxnSpPr>
            <p:spPr>
              <a:xfrm>
                <a:off x="2511357" y="3989721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0" name="物件 109">
                <a:extLst>
                  <a:ext uri="{FF2B5EF4-FFF2-40B4-BE49-F238E27FC236}">
                    <a16:creationId xmlns:a16="http://schemas.microsoft.com/office/drawing/2014/main" id="{80768824-1C73-40BD-8441-B94BBC0395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140053"/>
                  </p:ext>
                </p:extLst>
              </p:nvPr>
            </p:nvGraphicFramePr>
            <p:xfrm>
              <a:off x="2071903" y="3611102"/>
              <a:ext cx="593723" cy="757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73" name="Equation" r:id="rId16" imgW="368280" imgH="469800" progId="Equation.DSMT4">
                      <p:embed/>
                    </p:oleObj>
                  </mc:Choice>
                  <mc:Fallback>
                    <p:oleObj name="Equation" r:id="rId16" imgW="368280" imgH="469800" progId="Equation.DSMT4">
                      <p:embed/>
                      <p:pic>
                        <p:nvPicPr>
                          <p:cNvPr id="38" name="物件 37">
                            <a:extLst>
                              <a:ext uri="{FF2B5EF4-FFF2-40B4-BE49-F238E27FC236}">
                                <a16:creationId xmlns:a16="http://schemas.microsoft.com/office/drawing/2014/main" id="{80768824-1C73-40BD-8441-B94BBC0395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071903" y="3611102"/>
                            <a:ext cx="593723" cy="7572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0CB6E561-0A3A-4C5C-9F7F-43DC265D12D3}"/>
                </a:ext>
              </a:extLst>
            </p:cNvPr>
            <p:cNvGrpSpPr/>
            <p:nvPr/>
          </p:nvGrpSpPr>
          <p:grpSpPr>
            <a:xfrm>
              <a:off x="4637088" y="1302811"/>
              <a:ext cx="3071812" cy="747447"/>
              <a:chOff x="4849921" y="806271"/>
              <a:chExt cx="3071812" cy="747447"/>
            </a:xfrm>
          </p:grpSpPr>
          <p:graphicFrame>
            <p:nvGraphicFramePr>
              <p:cNvPr id="107" name="物件 106">
                <a:extLst>
                  <a:ext uri="{FF2B5EF4-FFF2-40B4-BE49-F238E27FC236}">
                    <a16:creationId xmlns:a16="http://schemas.microsoft.com/office/drawing/2014/main" id="{6DF68A59-84E9-4684-B362-AF399E238B99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49921" y="806271"/>
              <a:ext cx="3071812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74" name="Equation" r:id="rId50" imgW="1269720" imgH="253800" progId="Equation.DSMT4">
                      <p:embed/>
                    </p:oleObj>
                  </mc:Choice>
                  <mc:Fallback>
                    <p:oleObj name="Equation" r:id="rId50" imgW="1269720" imgH="253800" progId="Equation.DSMT4">
                      <p:embed/>
                      <p:pic>
                        <p:nvPicPr>
                          <p:cNvPr id="33" name="物件 32">
                            <a:extLst>
                              <a:ext uri="{FF2B5EF4-FFF2-40B4-BE49-F238E27FC236}">
                                <a16:creationId xmlns:a16="http://schemas.microsoft.com/office/drawing/2014/main" id="{6DF68A59-84E9-4684-B362-AF399E238B9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1"/>
                          <a:stretch>
                            <a:fillRect/>
                          </a:stretch>
                        </p:blipFill>
                        <p:spPr>
                          <a:xfrm>
                            <a:off x="4849921" y="806271"/>
                            <a:ext cx="3071812" cy="6159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8" name="直線單箭頭接點 107">
                <a:extLst>
                  <a:ext uri="{FF2B5EF4-FFF2-40B4-BE49-F238E27FC236}">
                    <a16:creationId xmlns:a16="http://schemas.microsoft.com/office/drawing/2014/main" id="{511B595A-C008-4629-B90A-36BA16800B36}"/>
                  </a:ext>
                </a:extLst>
              </p:cNvPr>
              <p:cNvCxnSpPr/>
              <p:nvPr/>
            </p:nvCxnSpPr>
            <p:spPr>
              <a:xfrm>
                <a:off x="6271863" y="1364866"/>
                <a:ext cx="1143" cy="1888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群組 114"/>
          <p:cNvGrpSpPr>
            <a:grpSpLocks noChangeAspect="1"/>
          </p:cNvGrpSpPr>
          <p:nvPr/>
        </p:nvGrpSpPr>
        <p:grpSpPr>
          <a:xfrm>
            <a:off x="6143935" y="3031724"/>
            <a:ext cx="4618800" cy="2544902"/>
            <a:chOff x="1790377" y="1162620"/>
            <a:chExt cx="8219422" cy="4528800"/>
          </a:xfrm>
        </p:grpSpPr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61935E84-22A0-477F-B404-A09D1A1B7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39" b="18457"/>
            <a:stretch/>
          </p:blipFill>
          <p:spPr>
            <a:xfrm>
              <a:off x="2209377" y="1162620"/>
              <a:ext cx="7800422" cy="4528800"/>
            </a:xfrm>
            <a:prstGeom prst="rect">
              <a:avLst/>
            </a:prstGeom>
          </p:spPr>
        </p:pic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86EA921-E239-4195-BB69-99B3E33FACDD}"/>
                </a:ext>
              </a:extLst>
            </p:cNvPr>
            <p:cNvGrpSpPr/>
            <p:nvPr/>
          </p:nvGrpSpPr>
          <p:grpSpPr>
            <a:xfrm>
              <a:off x="2247324" y="1178694"/>
              <a:ext cx="7692338" cy="4466705"/>
              <a:chOff x="2247324" y="1295490"/>
              <a:chExt cx="7692338" cy="4466705"/>
            </a:xfrm>
          </p:grpSpPr>
          <p:grpSp>
            <p:nvGrpSpPr>
              <p:cNvPr id="127" name="群組 126">
                <a:extLst>
                  <a:ext uri="{FF2B5EF4-FFF2-40B4-BE49-F238E27FC236}">
                    <a16:creationId xmlns:a16="http://schemas.microsoft.com/office/drawing/2014/main" id="{6A5F9CFB-9698-47A7-9786-AE057713C24E}"/>
                  </a:ext>
                </a:extLst>
              </p:cNvPr>
              <p:cNvGrpSpPr/>
              <p:nvPr/>
            </p:nvGrpSpPr>
            <p:grpSpPr>
              <a:xfrm>
                <a:off x="2247324" y="1295490"/>
                <a:ext cx="7692338" cy="317313"/>
                <a:chOff x="19810" y="657315"/>
                <a:chExt cx="7692338" cy="317313"/>
              </a:xfrm>
            </p:grpSpPr>
            <p:cxnSp>
              <p:nvCxnSpPr>
                <p:cNvPr id="151" name="直線接點 150">
                  <a:extLst>
                    <a:ext uri="{FF2B5EF4-FFF2-40B4-BE49-F238E27FC236}">
                      <a16:creationId xmlns:a16="http://schemas.microsoft.com/office/drawing/2014/main" id="{2DA2C702-BE0E-427A-9DED-550796413A0A}"/>
                    </a:ext>
                  </a:extLst>
                </p:cNvPr>
                <p:cNvCxnSpPr/>
                <p:nvPr/>
              </p:nvCxnSpPr>
              <p:spPr>
                <a:xfrm flipH="1">
                  <a:off x="19810" y="657571"/>
                  <a:ext cx="1588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單箭頭接點 151">
                  <a:extLst>
                    <a:ext uri="{FF2B5EF4-FFF2-40B4-BE49-F238E27FC236}">
                      <a16:creationId xmlns:a16="http://schemas.microsoft.com/office/drawing/2014/main" id="{BF402707-679C-4E47-8A7F-51E3B3DFB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6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線接點 152">
                  <a:extLst>
                    <a:ext uri="{FF2B5EF4-FFF2-40B4-BE49-F238E27FC236}">
                      <a16:creationId xmlns:a16="http://schemas.microsoft.com/office/drawing/2014/main" id="{E18DB6AB-5826-4D83-9DFD-DE7B1A2BB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12148" y="657315"/>
                  <a:ext cx="0" cy="317313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線單箭頭接點 153">
                  <a:extLst>
                    <a:ext uri="{FF2B5EF4-FFF2-40B4-BE49-F238E27FC236}">
                      <a16:creationId xmlns:a16="http://schemas.microsoft.com/office/drawing/2014/main" id="{D3E83667-9E51-4F77-9CF3-87D92C27F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線單箭頭接點 154">
                  <a:extLst>
                    <a:ext uri="{FF2B5EF4-FFF2-40B4-BE49-F238E27FC236}">
                      <a16:creationId xmlns:a16="http://schemas.microsoft.com/office/drawing/2014/main" id="{3D9FBF74-13DD-4E6B-A485-42D0ACDE6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2490" y="815971"/>
                  <a:ext cx="1116000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線單箭頭接點 155">
                  <a:extLst>
                    <a:ext uri="{FF2B5EF4-FFF2-40B4-BE49-F238E27FC236}">
                      <a16:creationId xmlns:a16="http://schemas.microsoft.com/office/drawing/2014/main" id="{C6F5366B-FA7A-439A-9365-A9B9300D18E3}"/>
                    </a:ext>
                  </a:extLst>
                </p:cNvPr>
                <p:cNvCxnSpPr/>
                <p:nvPr/>
              </p:nvCxnSpPr>
              <p:spPr>
                <a:xfrm flipH="1">
                  <a:off x="6580301" y="815971"/>
                  <a:ext cx="1116332" cy="0"/>
                </a:xfrm>
                <a:prstGeom prst="straightConnector1">
                  <a:avLst/>
                </a:prstGeom>
                <a:ln w="38100">
                  <a:solidFill>
                    <a:srgbClr val="FF00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線接點 156">
                  <a:extLst>
                    <a:ext uri="{FF2B5EF4-FFF2-40B4-BE49-F238E27FC236}">
                      <a16:creationId xmlns:a16="http://schemas.microsoft.com/office/drawing/2014/main" id="{67BA667E-6C0F-43DB-8CEC-DDB5478BC8A1}"/>
                    </a:ext>
                  </a:extLst>
                </p:cNvPr>
                <p:cNvCxnSpPr/>
                <p:nvPr/>
              </p:nvCxnSpPr>
              <p:spPr>
                <a:xfrm>
                  <a:off x="3872772" y="657571"/>
                  <a:ext cx="0" cy="316800"/>
                </a:xfrm>
                <a:prstGeom prst="line">
                  <a:avLst/>
                </a:prstGeom>
                <a:ln w="381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58" name="物件 157">
                  <a:extLst>
                    <a:ext uri="{FF2B5EF4-FFF2-40B4-BE49-F238E27FC236}">
                      <a16:creationId xmlns:a16="http://schemas.microsoft.com/office/drawing/2014/main" id="{AEC14B39-A672-4143-963C-868EE819C05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342146" y="661190"/>
                <a:ext cx="1217613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75" name="Equation" r:id="rId21" imgW="698400" imgH="177480" progId="Equation.DSMT4">
                        <p:embed/>
                      </p:oleObj>
                    </mc:Choice>
                    <mc:Fallback>
                      <p:oleObj name="Equation" r:id="rId21" imgW="69840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AEC14B39-A672-4143-963C-868EE819C05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146" y="661190"/>
                              <a:ext cx="1217613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9" name="物件 158">
                  <a:extLst>
                    <a:ext uri="{FF2B5EF4-FFF2-40B4-BE49-F238E27FC236}">
                      <a16:creationId xmlns:a16="http://schemas.microsoft.com/office/drawing/2014/main" id="{78931F5F-0CFE-4A05-BB61-B59F2FDD59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129921" y="661190"/>
                <a:ext cx="1328738" cy="3095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76" name="Equation" r:id="rId22" imgW="761760" imgH="177480" progId="Equation.DSMT4">
                        <p:embed/>
                      </p:oleObj>
                    </mc:Choice>
                    <mc:Fallback>
                      <p:oleObj name="Equation" r:id="rId22" imgW="7617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78931F5F-0CFE-4A05-BB61-B59F2FDD590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29921" y="661190"/>
                              <a:ext cx="1328738" cy="3095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96A56D64-BB17-4D60-BFB3-9AE694F3F6AB}"/>
                  </a:ext>
                </a:extLst>
              </p:cNvPr>
              <p:cNvGrpSpPr/>
              <p:nvPr/>
            </p:nvGrpSpPr>
            <p:grpSpPr>
              <a:xfrm>
                <a:off x="8533673" y="5271409"/>
                <a:ext cx="1405989" cy="490786"/>
                <a:chOff x="7735788" y="4867117"/>
                <a:chExt cx="1405989" cy="490786"/>
              </a:xfrm>
            </p:grpSpPr>
            <p:cxnSp>
              <p:nvCxnSpPr>
                <p:cNvPr id="147" name="直線單箭頭接點 146">
                  <a:extLst>
                    <a:ext uri="{FF2B5EF4-FFF2-40B4-BE49-F238E27FC236}">
                      <a16:creationId xmlns:a16="http://schemas.microsoft.com/office/drawing/2014/main" id="{7E242B90-CA39-4AA2-B1DF-84C9E4562EEE}"/>
                    </a:ext>
                  </a:extLst>
                </p:cNvPr>
                <p:cNvCxnSpPr/>
                <p:nvPr/>
              </p:nvCxnSpPr>
              <p:spPr>
                <a:xfrm>
                  <a:off x="8381613" y="5299126"/>
                  <a:ext cx="76016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單箭頭接點 147">
                  <a:extLst>
                    <a:ext uri="{FF2B5EF4-FFF2-40B4-BE49-F238E27FC236}">
                      <a16:creationId xmlns:a16="http://schemas.microsoft.com/office/drawing/2014/main" id="{869126C8-C161-430E-B210-BF7CA00B2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7065" y="4914900"/>
                  <a:ext cx="0" cy="4430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9" name="物件 148">
                  <a:extLst>
                    <a:ext uri="{FF2B5EF4-FFF2-40B4-BE49-F238E27FC236}">
                      <a16:creationId xmlns:a16="http://schemas.microsoft.com/office/drawing/2014/main" id="{EEB03752-5D66-49A1-82E8-199D377CBF4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1697860"/>
                    </p:ext>
                  </p:extLst>
                </p:nvPr>
              </p:nvGraphicFramePr>
              <p:xfrm>
                <a:off x="8511215" y="4867117"/>
                <a:ext cx="461963" cy="4318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77" name="Equation" r:id="rId53" imgW="190440" imgH="177480" progId="Equation.DSMT4">
                        <p:embed/>
                      </p:oleObj>
                    </mc:Choice>
                    <mc:Fallback>
                      <p:oleObj name="Equation" r:id="rId53" imgW="190440" imgH="177480" progId="Equation.DSMT4">
                        <p:embed/>
                        <p:pic>
                          <p:nvPicPr>
                            <p:cNvPr id="26" name="物件 25">
                              <a:extLst>
                                <a:ext uri="{FF2B5EF4-FFF2-40B4-BE49-F238E27FC236}">
                                  <a16:creationId xmlns:a16="http://schemas.microsoft.com/office/drawing/2014/main" id="{EEB03752-5D66-49A1-82E8-199D377CBF4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11215" y="4867117"/>
                              <a:ext cx="461963" cy="4318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0" name="物件 149">
                  <a:extLst>
                    <a:ext uri="{FF2B5EF4-FFF2-40B4-BE49-F238E27FC236}">
                      <a16:creationId xmlns:a16="http://schemas.microsoft.com/office/drawing/2014/main" id="{F427F615-FF68-43A7-96FD-8DE55B80FB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735788" y="4921294"/>
                <a:ext cx="550863" cy="430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78" name="Equation" r:id="rId25" imgW="228600" imgH="177480" progId="Equation.DSMT4">
                        <p:embed/>
                      </p:oleObj>
                    </mc:Choice>
                    <mc:Fallback>
                      <p:oleObj name="Equation" r:id="rId25" imgW="228600" imgH="177480" progId="Equation.DSMT4">
                        <p:embed/>
                        <p:pic>
                          <p:nvPicPr>
                            <p:cNvPr id="27" name="物件 26">
                              <a:extLst>
                                <a:ext uri="{FF2B5EF4-FFF2-40B4-BE49-F238E27FC236}">
                                  <a16:creationId xmlns:a16="http://schemas.microsoft.com/office/drawing/2014/main" id="{F427F615-FF68-43A7-96FD-8DE55B80FB3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35788" y="4921294"/>
                              <a:ext cx="550863" cy="4302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9" name="群組 128">
                <a:extLst>
                  <a:ext uri="{FF2B5EF4-FFF2-40B4-BE49-F238E27FC236}">
                    <a16:creationId xmlns:a16="http://schemas.microsoft.com/office/drawing/2014/main" id="{609C2801-EB4D-4997-AEF7-8810E1DBAD2F}"/>
                  </a:ext>
                </a:extLst>
              </p:cNvPr>
              <p:cNvGrpSpPr/>
              <p:nvPr/>
            </p:nvGrpSpPr>
            <p:grpSpPr>
              <a:xfrm>
                <a:off x="3062923" y="1855860"/>
                <a:ext cx="1720850" cy="783599"/>
                <a:chOff x="3110548" y="1872529"/>
                <a:chExt cx="1720850" cy="783599"/>
              </a:xfrm>
            </p:grpSpPr>
            <p:cxnSp>
              <p:nvCxnSpPr>
                <p:cNvPr id="145" name="直線單箭頭接點 144">
                  <a:extLst>
                    <a:ext uri="{FF2B5EF4-FFF2-40B4-BE49-F238E27FC236}">
                      <a16:creationId xmlns:a16="http://schemas.microsoft.com/office/drawing/2014/main" id="{D9ECC2C9-1C61-4CCA-9004-93E03E54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367" y="2450825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6" name="物件 145">
                  <a:extLst>
                    <a:ext uri="{FF2B5EF4-FFF2-40B4-BE49-F238E27FC236}">
                      <a16:creationId xmlns:a16="http://schemas.microsoft.com/office/drawing/2014/main" id="{E9F1436D-46D1-4985-A8D4-0A366ADE0D4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10548" y="1872529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79" name="Equation" r:id="rId55" imgW="711000" imgH="253800" progId="Equation.DSMT4">
                        <p:embed/>
                      </p:oleObj>
                    </mc:Choice>
                    <mc:Fallback>
                      <p:oleObj name="Equation" r:id="rId55" imgW="711000" imgH="253800" progId="Equation.DSMT4">
                        <p:embed/>
                        <p:pic>
                          <p:nvPicPr>
                            <p:cNvPr id="30" name="物件 29">
                              <a:extLst>
                                <a:ext uri="{FF2B5EF4-FFF2-40B4-BE49-F238E27FC236}">
                                  <a16:creationId xmlns:a16="http://schemas.microsoft.com/office/drawing/2014/main" id="{E9F1436D-46D1-4985-A8D4-0A366ADE0D4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10548" y="1872529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0" name="群組 129">
                <a:extLst>
                  <a:ext uri="{FF2B5EF4-FFF2-40B4-BE49-F238E27FC236}">
                    <a16:creationId xmlns:a16="http://schemas.microsoft.com/office/drawing/2014/main" id="{CBB8CA78-0B22-4AC3-A732-8613DCE18C2B}"/>
                  </a:ext>
                </a:extLst>
              </p:cNvPr>
              <p:cNvGrpSpPr/>
              <p:nvPr/>
            </p:nvGrpSpPr>
            <p:grpSpPr>
              <a:xfrm>
                <a:off x="6932137" y="1580099"/>
                <a:ext cx="1720850" cy="783599"/>
                <a:chOff x="3124518" y="1880137"/>
                <a:chExt cx="1720850" cy="783599"/>
              </a:xfrm>
            </p:grpSpPr>
            <p:cxnSp>
              <p:nvCxnSpPr>
                <p:cNvPr id="143" name="直線單箭頭接點 142">
                  <a:extLst>
                    <a:ext uri="{FF2B5EF4-FFF2-40B4-BE49-F238E27FC236}">
                      <a16:creationId xmlns:a16="http://schemas.microsoft.com/office/drawing/2014/main" id="{833D1732-C2A3-4A96-9F9D-2FBACADE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7337" y="245843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4" name="物件 143">
                  <a:extLst>
                    <a:ext uri="{FF2B5EF4-FFF2-40B4-BE49-F238E27FC236}">
                      <a16:creationId xmlns:a16="http://schemas.microsoft.com/office/drawing/2014/main" id="{3D0F6A73-5171-4CC3-976D-0D1971D8BF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24518" y="1880137"/>
                <a:ext cx="1720850" cy="614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80" name="Equation" r:id="rId57" imgW="711000" imgH="253800" progId="Equation.DSMT4">
                        <p:embed/>
                      </p:oleObj>
                    </mc:Choice>
                    <mc:Fallback>
                      <p:oleObj name="Equation" r:id="rId57" imgW="711000" imgH="253800" progId="Equation.DSMT4">
                        <p:embed/>
                        <p:pic>
                          <p:nvPicPr>
                            <p:cNvPr id="37" name="物件 36">
                              <a:extLst>
                                <a:ext uri="{FF2B5EF4-FFF2-40B4-BE49-F238E27FC236}">
                                  <a16:creationId xmlns:a16="http://schemas.microsoft.com/office/drawing/2014/main" id="{3D0F6A73-5171-4CC3-976D-0D1971D8BFD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24518" y="1880137"/>
                              <a:ext cx="1720850" cy="6143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1" name="群組 130">
                <a:extLst>
                  <a:ext uri="{FF2B5EF4-FFF2-40B4-BE49-F238E27FC236}">
                    <a16:creationId xmlns:a16="http://schemas.microsoft.com/office/drawing/2014/main" id="{1DCDF722-BC8E-496C-BB86-6301EF89B2F2}"/>
                  </a:ext>
                </a:extLst>
              </p:cNvPr>
              <p:cNvGrpSpPr/>
              <p:nvPr/>
            </p:nvGrpSpPr>
            <p:grpSpPr>
              <a:xfrm>
                <a:off x="3093085" y="2801938"/>
                <a:ext cx="1658938" cy="845534"/>
                <a:chOff x="3140710" y="1845447"/>
                <a:chExt cx="1658938" cy="845534"/>
              </a:xfrm>
            </p:grpSpPr>
            <p:cxnSp>
              <p:nvCxnSpPr>
                <p:cNvPr id="141" name="直線單箭頭接點 140">
                  <a:extLst>
                    <a:ext uri="{FF2B5EF4-FFF2-40B4-BE49-F238E27FC236}">
                      <a16:creationId xmlns:a16="http://schemas.microsoft.com/office/drawing/2014/main" id="{9DC8B140-BB99-49B8-9A1D-099281009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367" y="2485678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2" name="物件 141">
                  <a:extLst>
                    <a:ext uri="{FF2B5EF4-FFF2-40B4-BE49-F238E27FC236}">
                      <a16:creationId xmlns:a16="http://schemas.microsoft.com/office/drawing/2014/main" id="{CAA51E4C-40E9-4B2D-AF5C-E6590F0942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40710" y="18454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81" name="Equation" r:id="rId59" imgW="685800" imgH="266400" progId="Equation.DSMT4">
                        <p:embed/>
                      </p:oleObj>
                    </mc:Choice>
                    <mc:Fallback>
                      <p:oleObj name="Equation" r:id="rId59" imgW="685800" imgH="266400" progId="Equation.DSMT4">
                        <p:embed/>
                        <p:pic>
                          <p:nvPicPr>
                            <p:cNvPr id="40" name="物件 39">
                              <a:extLst>
                                <a:ext uri="{FF2B5EF4-FFF2-40B4-BE49-F238E27FC236}">
                                  <a16:creationId xmlns:a16="http://schemas.microsoft.com/office/drawing/2014/main" id="{CAA51E4C-40E9-4B2D-AF5C-E6590F0942A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40710" y="18454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EA61BF13-E06A-449E-961A-E010D7BD38C5}"/>
                  </a:ext>
                </a:extLst>
              </p:cNvPr>
              <p:cNvGrpSpPr/>
              <p:nvPr/>
            </p:nvGrpSpPr>
            <p:grpSpPr>
              <a:xfrm>
                <a:off x="6959283" y="2621140"/>
                <a:ext cx="1658938" cy="797909"/>
                <a:chOff x="3150870" y="1883547"/>
                <a:chExt cx="1658938" cy="797909"/>
              </a:xfrm>
            </p:grpSpPr>
            <p:cxnSp>
              <p:nvCxnSpPr>
                <p:cNvPr id="139" name="直線單箭頭接點 138">
                  <a:extLst>
                    <a:ext uri="{FF2B5EF4-FFF2-40B4-BE49-F238E27FC236}">
                      <a16:creationId xmlns:a16="http://schemas.microsoft.com/office/drawing/2014/main" id="{1DD96471-9983-493C-A012-0BA109456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3527" y="2476153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40" name="物件 139">
                  <a:extLst>
                    <a:ext uri="{FF2B5EF4-FFF2-40B4-BE49-F238E27FC236}">
                      <a16:creationId xmlns:a16="http://schemas.microsoft.com/office/drawing/2014/main" id="{DCFAB981-DEDF-4654-81F7-2FADF420BA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150870" y="1883547"/>
                <a:ext cx="1658938" cy="644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82" name="Equation" r:id="rId61" imgW="685800" imgH="266400" progId="Equation.DSMT4">
                        <p:embed/>
                      </p:oleObj>
                    </mc:Choice>
                    <mc:Fallback>
                      <p:oleObj name="Equation" r:id="rId61" imgW="685800" imgH="266400" progId="Equation.DSMT4">
                        <p:embed/>
                        <p:pic>
                          <p:nvPicPr>
                            <p:cNvPr id="43" name="物件 42">
                              <a:extLst>
                                <a:ext uri="{FF2B5EF4-FFF2-40B4-BE49-F238E27FC236}">
                                  <a16:creationId xmlns:a16="http://schemas.microsoft.com/office/drawing/2014/main" id="{DCFAB981-DEDF-4654-81F7-2FADF420BA2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0870" y="1883547"/>
                              <a:ext cx="1658938" cy="6445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3" name="群組 132">
                <a:extLst>
                  <a:ext uri="{FF2B5EF4-FFF2-40B4-BE49-F238E27FC236}">
                    <a16:creationId xmlns:a16="http://schemas.microsoft.com/office/drawing/2014/main" id="{BEB08B50-72B5-44B4-860B-55729655A5D7}"/>
                  </a:ext>
                </a:extLst>
              </p:cNvPr>
              <p:cNvGrpSpPr/>
              <p:nvPr/>
            </p:nvGrpSpPr>
            <p:grpSpPr>
              <a:xfrm>
                <a:off x="3019425" y="3940365"/>
                <a:ext cx="1812925" cy="782713"/>
                <a:chOff x="3067050" y="1942474"/>
                <a:chExt cx="1812925" cy="782713"/>
              </a:xfrm>
            </p:grpSpPr>
            <p:cxnSp>
              <p:nvCxnSpPr>
                <p:cNvPr id="137" name="直線單箭頭接點 136">
                  <a:extLst>
                    <a:ext uri="{FF2B5EF4-FFF2-40B4-BE49-F238E27FC236}">
                      <a16:creationId xmlns:a16="http://schemas.microsoft.com/office/drawing/2014/main" id="{2DED52F0-5CFE-4A6F-B3E7-9740FA7DE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5907" y="2519884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8" name="物件 137">
                  <a:extLst>
                    <a:ext uri="{FF2B5EF4-FFF2-40B4-BE49-F238E27FC236}">
                      <a16:creationId xmlns:a16="http://schemas.microsoft.com/office/drawing/2014/main" id="{166303D0-6BEC-45AC-B64F-D84BEF51AFF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1540605"/>
                    </p:ext>
                  </p:extLst>
                </p:nvPr>
              </p:nvGraphicFramePr>
              <p:xfrm>
                <a:off x="3067050" y="1942474"/>
                <a:ext cx="1812925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83" name="Equation" r:id="rId63" imgW="749160" imgH="253800" progId="Equation.DSMT4">
                        <p:embed/>
                      </p:oleObj>
                    </mc:Choice>
                    <mc:Fallback>
                      <p:oleObj name="Equation" r:id="rId63" imgW="749160" imgH="253800" progId="Equation.DSMT4">
                        <p:embed/>
                        <p:pic>
                          <p:nvPicPr>
                            <p:cNvPr id="46" name="物件 45">
                              <a:extLst>
                                <a:ext uri="{FF2B5EF4-FFF2-40B4-BE49-F238E27FC236}">
                                  <a16:creationId xmlns:a16="http://schemas.microsoft.com/office/drawing/2014/main" id="{166303D0-6BEC-45AC-B64F-D84BEF51AFF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67050" y="1942474"/>
                              <a:ext cx="1812925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F0288AC5-AB50-4F13-8B63-D5C8C885C81B}"/>
                  </a:ext>
                </a:extLst>
              </p:cNvPr>
              <p:cNvGrpSpPr/>
              <p:nvPr/>
            </p:nvGrpSpPr>
            <p:grpSpPr>
              <a:xfrm>
                <a:off x="6854032" y="4123451"/>
                <a:ext cx="1873250" cy="782034"/>
                <a:chOff x="3046413" y="1940649"/>
                <a:chExt cx="1873250" cy="782034"/>
              </a:xfrm>
            </p:grpSpPr>
            <p:cxnSp>
              <p:nvCxnSpPr>
                <p:cNvPr id="135" name="直線單箭頭接點 134">
                  <a:extLst>
                    <a:ext uri="{FF2B5EF4-FFF2-40B4-BE49-F238E27FC236}">
                      <a16:creationId xmlns:a16="http://schemas.microsoft.com/office/drawing/2014/main" id="{20EE4DE8-A80E-49AE-8519-B7B535B48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35432" y="2517380"/>
                  <a:ext cx="0" cy="20530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36" name="物件 135">
                  <a:extLst>
                    <a:ext uri="{FF2B5EF4-FFF2-40B4-BE49-F238E27FC236}">
                      <a16:creationId xmlns:a16="http://schemas.microsoft.com/office/drawing/2014/main" id="{49B047C3-66F4-495D-B05E-BE9503F2F5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046413" y="1940649"/>
                <a:ext cx="1873250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184" name="Equation" r:id="rId65" imgW="774360" imgH="253800" progId="Equation.DSMT4">
                        <p:embed/>
                      </p:oleObj>
                    </mc:Choice>
                    <mc:Fallback>
                      <p:oleObj name="Equation" r:id="rId65" imgW="774360" imgH="253800" progId="Equation.DSMT4">
                        <p:embed/>
                        <p:pic>
                          <p:nvPicPr>
                            <p:cNvPr id="49" name="物件 48">
                              <a:extLst>
                                <a:ext uri="{FF2B5EF4-FFF2-40B4-BE49-F238E27FC236}">
                                  <a16:creationId xmlns:a16="http://schemas.microsoft.com/office/drawing/2014/main" id="{49B047C3-66F4-495D-B05E-BE9503F2F59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46413" y="1940649"/>
                              <a:ext cx="1873250" cy="612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066FAD49-21DD-4A4C-8D9E-21235B410DA4}"/>
                </a:ext>
              </a:extLst>
            </p:cNvPr>
            <p:cNvGrpSpPr/>
            <p:nvPr/>
          </p:nvGrpSpPr>
          <p:grpSpPr>
            <a:xfrm>
              <a:off x="1800213" y="2597505"/>
              <a:ext cx="430213" cy="385303"/>
              <a:chOff x="2347532" y="3596322"/>
              <a:chExt cx="430213" cy="385303"/>
            </a:xfrm>
          </p:grpSpPr>
          <p:cxnSp>
            <p:nvCxnSpPr>
              <p:cNvPr id="125" name="直線單箭頭接點 124">
                <a:extLst>
                  <a:ext uri="{FF2B5EF4-FFF2-40B4-BE49-F238E27FC236}">
                    <a16:creationId xmlns:a16="http://schemas.microsoft.com/office/drawing/2014/main" id="{E166DADB-00C2-4AA1-B253-C2080485054F}"/>
                  </a:ext>
                </a:extLst>
              </p:cNvPr>
              <p:cNvCxnSpPr/>
              <p:nvPr/>
            </p:nvCxnSpPr>
            <p:spPr>
              <a:xfrm>
                <a:off x="2534044" y="398162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6" name="物件 125">
                <a:extLst>
                  <a:ext uri="{FF2B5EF4-FFF2-40B4-BE49-F238E27FC236}">
                    <a16:creationId xmlns:a16="http://schemas.microsoft.com/office/drawing/2014/main" id="{23399DDD-AC38-40C7-BC6E-449311122A6A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7532" y="359632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85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3" name="物件 52">
                            <a:extLst>
                              <a:ext uri="{FF2B5EF4-FFF2-40B4-BE49-F238E27FC236}">
                                <a16:creationId xmlns:a16="http://schemas.microsoft.com/office/drawing/2014/main" id="{23399DDD-AC38-40C7-BC6E-449311122A6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7532" y="359632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5C3ED2DF-719A-4C7A-AC02-F4F8E71924B7}"/>
                </a:ext>
              </a:extLst>
            </p:cNvPr>
            <p:cNvGrpSpPr/>
            <p:nvPr/>
          </p:nvGrpSpPr>
          <p:grpSpPr>
            <a:xfrm>
              <a:off x="1790377" y="3492576"/>
              <a:ext cx="430213" cy="385303"/>
              <a:chOff x="2341817" y="3602037"/>
              <a:chExt cx="430213" cy="385303"/>
            </a:xfrm>
          </p:grpSpPr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BEA37B84-58C1-411B-9C64-A1799A7151B6}"/>
                  </a:ext>
                </a:extLst>
              </p:cNvPr>
              <p:cNvCxnSpPr/>
              <p:nvPr/>
            </p:nvCxnSpPr>
            <p:spPr>
              <a:xfrm>
                <a:off x="2528329" y="3987340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4" name="物件 123">
                <a:extLst>
                  <a:ext uri="{FF2B5EF4-FFF2-40B4-BE49-F238E27FC236}">
                    <a16:creationId xmlns:a16="http://schemas.microsoft.com/office/drawing/2014/main" id="{5BF5142E-6E7F-466D-AE28-42DC4CF5C18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602037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86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6" name="物件 55">
                            <a:extLst>
                              <a:ext uri="{FF2B5EF4-FFF2-40B4-BE49-F238E27FC236}">
                                <a16:creationId xmlns:a16="http://schemas.microsoft.com/office/drawing/2014/main" id="{5BF5142E-6E7F-466D-AE28-42DC4CF5C18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602037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681DE1FE-E89C-40D6-AAB3-4C9E6027FCC7}"/>
                </a:ext>
              </a:extLst>
            </p:cNvPr>
            <p:cNvGrpSpPr/>
            <p:nvPr/>
          </p:nvGrpSpPr>
          <p:grpSpPr>
            <a:xfrm>
              <a:off x="1794498" y="3944764"/>
              <a:ext cx="430213" cy="385303"/>
              <a:chOff x="2341817" y="3607752"/>
              <a:chExt cx="430213" cy="385303"/>
            </a:xfrm>
          </p:grpSpPr>
          <p:cxnSp>
            <p:nvCxnSpPr>
              <p:cNvPr id="121" name="直線單箭頭接點 120">
                <a:extLst>
                  <a:ext uri="{FF2B5EF4-FFF2-40B4-BE49-F238E27FC236}">
                    <a16:creationId xmlns:a16="http://schemas.microsoft.com/office/drawing/2014/main" id="{90F1EEC6-3618-42D7-837F-FD865CF1274C}"/>
                  </a:ext>
                </a:extLst>
              </p:cNvPr>
              <p:cNvCxnSpPr/>
              <p:nvPr/>
            </p:nvCxnSpPr>
            <p:spPr>
              <a:xfrm>
                <a:off x="2528329" y="3993055"/>
                <a:ext cx="23958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2" name="物件 121">
                <a:extLst>
                  <a:ext uri="{FF2B5EF4-FFF2-40B4-BE49-F238E27FC236}">
                    <a16:creationId xmlns:a16="http://schemas.microsoft.com/office/drawing/2014/main" id="{4D15EC97-0CEC-4FE2-BC8E-AF0034728C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341817" y="3607752"/>
              <a:ext cx="430213" cy="306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87" name="Equation" r:id="rId39" imgW="266400" imgH="190440" progId="Equation.DSMT4">
                      <p:embed/>
                    </p:oleObj>
                  </mc:Choice>
                  <mc:Fallback>
                    <p:oleObj name="Equation" r:id="rId39" imgW="266400" imgH="190440" progId="Equation.DSMT4">
                      <p:embed/>
                      <p:pic>
                        <p:nvPicPr>
                          <p:cNvPr id="59" name="物件 58">
                            <a:extLst>
                              <a:ext uri="{FF2B5EF4-FFF2-40B4-BE49-F238E27FC236}">
                                <a16:creationId xmlns:a16="http://schemas.microsoft.com/office/drawing/2014/main" id="{4D15EC97-0CEC-4FE2-BC8E-AF0034728C8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2341817" y="3607752"/>
                            <a:ext cx="430213" cy="306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6350D64-3CA6-4A28-A88F-8B0D440BBC5F}"/>
              </a:ext>
            </a:extLst>
          </p:cNvPr>
          <p:cNvSpPr txBox="1"/>
          <p:nvPr/>
        </p:nvSpPr>
        <p:spPr>
          <a:xfrm>
            <a:off x="0" y="58355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14. Experimental results of ICTCRLFNN for periodical sinusoidal command. (a) Speed tracking response and tracking error at case 1. (b)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1. (c) Speed tracking response and tracking error at case 2. (d) Stator current and </a:t>
            </a:r>
            <a:r>
              <a:rPr lang="en-US" altLang="zh-TW" sz="16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 current commands at case 2.</a:t>
            </a:r>
            <a:endParaRPr lang="zh-TW" altLang="en-US" sz="16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702265" y="264870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330003" y="263498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3687025" y="550645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C90C14B6-9F5F-4A8E-A6F6-063594EEFA86}"/>
              </a:ext>
            </a:extLst>
          </p:cNvPr>
          <p:cNvSpPr txBox="1"/>
          <p:nvPr/>
        </p:nvSpPr>
        <p:spPr>
          <a:xfrm>
            <a:off x="8321326" y="549873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1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A61800-D7CF-44BB-A33E-81ADA5BAD5A3}"/>
              </a:ext>
            </a:extLst>
          </p:cNvPr>
          <p:cNvSpPr/>
          <p:nvPr/>
        </p:nvSpPr>
        <p:spPr>
          <a:xfrm>
            <a:off x="0" y="574056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15. Maximum, average and standard deviation of tracking errors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CTC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 ICTCRLFNN.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 Step command at case 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 Sinusoidal command at case 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(c) Step command at case 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(d) Sinusoidal command at case 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/>
          </a:p>
          <a:p>
            <a:pPr algn="just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B3409C-2421-4283-8A8F-6E7EB50D8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59" y="100296"/>
            <a:ext cx="3807693" cy="25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96B3FE-D217-4DC3-9D04-F04A5B70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27" y="100296"/>
            <a:ext cx="3849232" cy="25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130BE7-26AA-499D-9C79-8688BC777DC6}"/>
              </a:ext>
            </a:extLst>
          </p:cNvPr>
          <p:cNvSpPr txBox="1"/>
          <p:nvPr/>
        </p:nvSpPr>
        <p:spPr>
          <a:xfrm>
            <a:off x="7971296" y="2351859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BD0852-1E14-4988-9693-A36A10FA9AB9}"/>
              </a:ext>
            </a:extLst>
          </p:cNvPr>
          <p:cNvSpPr txBox="1"/>
          <p:nvPr/>
        </p:nvSpPr>
        <p:spPr>
          <a:xfrm>
            <a:off x="4122064" y="2351859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6A422C-CAEA-44B7-B9DE-14B2CBA8E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20" y="2674659"/>
            <a:ext cx="3821539" cy="25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EEBF46-8B95-43D2-8567-82555EF08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35" y="2674659"/>
            <a:ext cx="3821539" cy="25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B0844A-1186-4E62-BF2C-5BE801294960}"/>
              </a:ext>
            </a:extLst>
          </p:cNvPr>
          <p:cNvSpPr txBox="1"/>
          <p:nvPr/>
        </p:nvSpPr>
        <p:spPr>
          <a:xfrm>
            <a:off x="7971296" y="4922921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301113-3B08-4C20-81D6-4DD87FFE7AC5}"/>
              </a:ext>
            </a:extLst>
          </p:cNvPr>
          <p:cNvSpPr txBox="1"/>
          <p:nvPr/>
        </p:nvSpPr>
        <p:spPr>
          <a:xfrm>
            <a:off x="4122064" y="4922921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15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E692E1-2446-48D2-838B-0C4184FDA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87230"/>
              </p:ext>
            </p:extLst>
          </p:nvPr>
        </p:nvGraphicFramePr>
        <p:xfrm>
          <a:off x="3321934" y="445886"/>
          <a:ext cx="6371864" cy="6394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5932">
                  <a:extLst>
                    <a:ext uri="{9D8B030D-6E8A-4147-A177-3AD203B41FA5}">
                      <a16:colId xmlns:a16="http://schemas.microsoft.com/office/drawing/2014/main" val="3913755502"/>
                    </a:ext>
                  </a:extLst>
                </a:gridCol>
                <a:gridCol w="3185932">
                  <a:extLst>
                    <a:ext uri="{9D8B030D-6E8A-4147-A177-3AD203B41FA5}">
                      <a16:colId xmlns:a16="http://schemas.microsoft.com/office/drawing/2014/main" val="716216271"/>
                    </a:ext>
                  </a:extLst>
                </a:gridCol>
              </a:tblGrid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Quantities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50084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power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 kW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422914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phase voltage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 V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428110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phase current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 Arms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(delta)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147859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pole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44624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Slot number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slot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6824019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speed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 rpm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268944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torque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Nm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41870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</a:t>
                      </a:r>
                      <a:r>
                        <a:rPr lang="en-US" altLang="zh-TW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axis inductance</a:t>
                      </a:r>
                      <a:endParaRPr lang="zh-TW" altLang="en-US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 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0991064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q-</a:t>
                      </a:r>
                      <a:r>
                        <a:rPr lang="en-US" altLang="zh-TW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axis inductance</a:t>
                      </a:r>
                      <a:endParaRPr lang="zh-TW" altLang="en-US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84.3 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163391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Stator resistance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4242285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Inertia coefficient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0.0069 Nm/(rad/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n-NO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nn-NO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305993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Damping coefficient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0.0013 Nm/(rad/sec)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505038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0.0854 Wb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9859799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DC-link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 V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61776"/>
                  </a:ext>
                </a:extLst>
              </a:tr>
              <a:tr h="5312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 interval of current loop/ speed loop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1 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4054457"/>
                  </a:ext>
                </a:extLst>
              </a:tr>
              <a:tr h="303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Switching frequency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kHz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416930"/>
                  </a:ext>
                </a:extLst>
              </a:tr>
              <a:tr h="9866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Encoder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TAMAGAWA incremental encoder:</a:t>
                      </a:r>
                    </a:p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OIH 48-2500P4-L6-5V</a:t>
                      </a:r>
                    </a:p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 counts/turn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73636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7113A4A-CAE7-4600-9D42-A953155A66CE}"/>
              </a:ext>
            </a:extLst>
          </p:cNvPr>
          <p:cNvSpPr txBox="1"/>
          <p:nvPr/>
        </p:nvSpPr>
        <p:spPr>
          <a:xfrm>
            <a:off x="3561414" y="82490"/>
            <a:ext cx="5387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 II Parameters of 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PMASynRM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drive system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D18971E6-FD8F-422E-977D-B8B037146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094052"/>
              </p:ext>
            </p:extLst>
          </p:nvPr>
        </p:nvGraphicFramePr>
        <p:xfrm>
          <a:off x="8284210" y="3552508"/>
          <a:ext cx="175895" cy="175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Equation" r:id="rId3" imgW="215640" imgH="215640" progId="Equation.DSMT4">
                  <p:embed/>
                </p:oleObj>
              </mc:Choice>
              <mc:Fallback>
                <p:oleObj name="Equation" r:id="rId3" imgW="215640" imgH="215640" progId="Equation.DSMT4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D18971E6-FD8F-422E-977D-B8B0371468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4210" y="3552508"/>
                        <a:ext cx="175895" cy="175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C77FBE33-18DD-4979-9CBF-E29073357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780323"/>
              </p:ext>
            </p:extLst>
          </p:nvPr>
        </p:nvGraphicFramePr>
        <p:xfrm>
          <a:off x="8534200" y="3849672"/>
          <a:ext cx="278329" cy="191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Equation" r:id="rId5" imgW="406080" imgH="279360" progId="Equation.DSMT4">
                  <p:embed/>
                </p:oleObj>
              </mc:Choice>
              <mc:Fallback>
                <p:oleObj name="Equation" r:id="rId5" imgW="406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4200" y="3849672"/>
                        <a:ext cx="278329" cy="191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65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E692E1-2446-48D2-838B-0C4184FDA50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137555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16216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Quantities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35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power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 kW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42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voltage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 V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42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current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 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14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torque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Nm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4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speed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 rpm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73636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7113A4A-CAE7-4600-9D42-A953155A66CE}"/>
              </a:ext>
            </a:extLst>
          </p:cNvPr>
          <p:cNvSpPr txBox="1"/>
          <p:nvPr/>
        </p:nvSpPr>
        <p:spPr>
          <a:xfrm>
            <a:off x="3402243" y="1801562"/>
            <a:ext cx="5387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 III Parameters of IPMSM load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7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62E0F7-CD81-4AE0-A42D-305226A5A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3" y="885521"/>
            <a:ext cx="5400000" cy="50869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376B05-5061-407D-BA57-6E4FEC1DF41C}"/>
              </a:ext>
            </a:extLst>
          </p:cNvPr>
          <p:cNvSpPr txBox="1"/>
          <p:nvPr/>
        </p:nvSpPr>
        <p:spPr>
          <a:xfrm>
            <a:off x="4170647" y="6199603"/>
            <a:ext cx="385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1. FEA model of 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PMASynRM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CEFAD0-4A7D-4D29-92FB-6C76AB3E0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8" r="1970" b="10346"/>
          <a:stretch/>
        </p:blipFill>
        <p:spPr>
          <a:xfrm>
            <a:off x="6427238" y="388107"/>
            <a:ext cx="5293629" cy="55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8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29C2B3CC-2DB9-463C-BEAF-3B0495D6FB2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00125" y="289126"/>
          <a:ext cx="1019175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3" name="Visio" r:id="rId3" imgW="12222792" imgH="6423939" progId="Visio.Drawing.15">
                  <p:embed/>
                </p:oleObj>
              </mc:Choice>
              <mc:Fallback>
                <p:oleObj name="Visio" r:id="rId3" imgW="12222792" imgH="6423939" progId="Visio.Drawing.15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29C2B3CC-2DB9-463C-BEAF-3B0495D6F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0125" y="289126"/>
                        <a:ext cx="1019175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9A385FD-E53A-4FB8-B62C-D6DD438AE24C}"/>
              </a:ext>
            </a:extLst>
          </p:cNvPr>
          <p:cNvSpPr/>
          <p:nvPr/>
        </p:nvSpPr>
        <p:spPr>
          <a:xfrm>
            <a:off x="7586980" y="529703"/>
            <a:ext cx="1028700" cy="213360"/>
          </a:xfrm>
          <a:prstGeom prst="wedgeRectCallout">
            <a:avLst>
              <a:gd name="adj1" fmla="val -159204"/>
              <a:gd name="adj2" fmla="val 125993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65F917F0-414F-405E-8724-98E1A8E154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00963" y="509588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4" name="Equation" r:id="rId5" imgW="799920" imgH="253800" progId="Equation.DSMT4">
                  <p:embed/>
                </p:oleObj>
              </mc:Choice>
              <mc:Fallback>
                <p:oleObj name="Equation" r:id="rId5" imgW="799920" imgH="253800" progId="Equation.DSMT4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65F917F0-414F-405E-8724-98E1A8E15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0963" y="509588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語音泡泡: 矩形 31">
            <a:extLst>
              <a:ext uri="{FF2B5EF4-FFF2-40B4-BE49-F238E27FC236}">
                <a16:creationId xmlns:a16="http://schemas.microsoft.com/office/drawing/2014/main" id="{483AFDB5-4B27-4844-A2C7-A01FE8545167}"/>
              </a:ext>
            </a:extLst>
          </p:cNvPr>
          <p:cNvSpPr/>
          <p:nvPr/>
        </p:nvSpPr>
        <p:spPr>
          <a:xfrm>
            <a:off x="7586980" y="825372"/>
            <a:ext cx="1028700" cy="213360"/>
          </a:xfrm>
          <a:prstGeom prst="wedgeRectCallout">
            <a:avLst>
              <a:gd name="adj1" fmla="val -156241"/>
              <a:gd name="adj2" fmla="val 114565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語音泡泡: 矩形 32">
            <a:extLst>
              <a:ext uri="{FF2B5EF4-FFF2-40B4-BE49-F238E27FC236}">
                <a16:creationId xmlns:a16="http://schemas.microsoft.com/office/drawing/2014/main" id="{6CFF47EF-13C8-4E31-AEE6-AE408852DA35}"/>
              </a:ext>
            </a:extLst>
          </p:cNvPr>
          <p:cNvSpPr/>
          <p:nvPr/>
        </p:nvSpPr>
        <p:spPr>
          <a:xfrm>
            <a:off x="7586980" y="1119110"/>
            <a:ext cx="1028700" cy="213360"/>
          </a:xfrm>
          <a:prstGeom prst="wedgeRectCallout">
            <a:avLst>
              <a:gd name="adj1" fmla="val -156834"/>
              <a:gd name="adj2" fmla="val 11742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語音泡泡: 矩形 33">
            <a:extLst>
              <a:ext uri="{FF2B5EF4-FFF2-40B4-BE49-F238E27FC236}">
                <a16:creationId xmlns:a16="http://schemas.microsoft.com/office/drawing/2014/main" id="{E67E3D71-20F3-42AE-A449-615AFA5C86FA}"/>
              </a:ext>
            </a:extLst>
          </p:cNvPr>
          <p:cNvSpPr/>
          <p:nvPr/>
        </p:nvSpPr>
        <p:spPr>
          <a:xfrm>
            <a:off x="7586980" y="1412848"/>
            <a:ext cx="1028700" cy="213360"/>
          </a:xfrm>
          <a:prstGeom prst="wedgeRectCallout">
            <a:avLst>
              <a:gd name="adj1" fmla="val -158019"/>
              <a:gd name="adj2" fmla="val 114565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語音泡泡: 矩形 34">
            <a:extLst>
              <a:ext uri="{FF2B5EF4-FFF2-40B4-BE49-F238E27FC236}">
                <a16:creationId xmlns:a16="http://schemas.microsoft.com/office/drawing/2014/main" id="{6DA31636-8AC0-4DEB-817C-03CE70656F25}"/>
              </a:ext>
            </a:extLst>
          </p:cNvPr>
          <p:cNvSpPr/>
          <p:nvPr/>
        </p:nvSpPr>
        <p:spPr>
          <a:xfrm>
            <a:off x="7586980" y="1706586"/>
            <a:ext cx="1028700" cy="213360"/>
          </a:xfrm>
          <a:prstGeom prst="wedgeRectCallout">
            <a:avLst>
              <a:gd name="adj1" fmla="val -159204"/>
              <a:gd name="adj2" fmla="val 114565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語音泡泡: 矩形 35">
            <a:extLst>
              <a:ext uri="{FF2B5EF4-FFF2-40B4-BE49-F238E27FC236}">
                <a16:creationId xmlns:a16="http://schemas.microsoft.com/office/drawing/2014/main" id="{330BAF3D-1A47-4087-9508-5F43097C46FB}"/>
              </a:ext>
            </a:extLst>
          </p:cNvPr>
          <p:cNvSpPr/>
          <p:nvPr/>
        </p:nvSpPr>
        <p:spPr>
          <a:xfrm>
            <a:off x="7586980" y="2000324"/>
            <a:ext cx="1028700" cy="213360"/>
          </a:xfrm>
          <a:prstGeom prst="wedgeRectCallout">
            <a:avLst>
              <a:gd name="adj1" fmla="val -156834"/>
              <a:gd name="adj2" fmla="val 10885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語音泡泡: 矩形 36">
            <a:extLst>
              <a:ext uri="{FF2B5EF4-FFF2-40B4-BE49-F238E27FC236}">
                <a16:creationId xmlns:a16="http://schemas.microsoft.com/office/drawing/2014/main" id="{69B41290-C02E-478D-BC2E-C04B8D47EDE3}"/>
              </a:ext>
            </a:extLst>
          </p:cNvPr>
          <p:cNvSpPr/>
          <p:nvPr/>
        </p:nvSpPr>
        <p:spPr>
          <a:xfrm>
            <a:off x="7586980" y="2294062"/>
            <a:ext cx="1028700" cy="213360"/>
          </a:xfrm>
          <a:prstGeom prst="wedgeRectCallout">
            <a:avLst>
              <a:gd name="adj1" fmla="val -158019"/>
              <a:gd name="adj2" fmla="val 9742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語音泡泡: 矩形 37">
            <a:extLst>
              <a:ext uri="{FF2B5EF4-FFF2-40B4-BE49-F238E27FC236}">
                <a16:creationId xmlns:a16="http://schemas.microsoft.com/office/drawing/2014/main" id="{D47FF37D-4343-418C-B918-5760127C5369}"/>
              </a:ext>
            </a:extLst>
          </p:cNvPr>
          <p:cNvSpPr/>
          <p:nvPr/>
        </p:nvSpPr>
        <p:spPr>
          <a:xfrm>
            <a:off x="7586980" y="2587800"/>
            <a:ext cx="1028700" cy="213360"/>
          </a:xfrm>
          <a:prstGeom prst="wedgeRectCallout">
            <a:avLst>
              <a:gd name="adj1" fmla="val -156834"/>
              <a:gd name="adj2" fmla="val 8885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語音泡泡: 矩形 38">
            <a:extLst>
              <a:ext uri="{FF2B5EF4-FFF2-40B4-BE49-F238E27FC236}">
                <a16:creationId xmlns:a16="http://schemas.microsoft.com/office/drawing/2014/main" id="{86800A43-9DF0-435F-B82C-B3DFCE0762E4}"/>
              </a:ext>
            </a:extLst>
          </p:cNvPr>
          <p:cNvSpPr/>
          <p:nvPr/>
        </p:nvSpPr>
        <p:spPr>
          <a:xfrm>
            <a:off x="7586980" y="2881538"/>
            <a:ext cx="1028700" cy="213360"/>
          </a:xfrm>
          <a:prstGeom prst="wedgeRectCallout">
            <a:avLst>
              <a:gd name="adj1" fmla="val -158611"/>
              <a:gd name="adj2" fmla="val 74565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語音泡泡: 矩形 39">
            <a:extLst>
              <a:ext uri="{FF2B5EF4-FFF2-40B4-BE49-F238E27FC236}">
                <a16:creationId xmlns:a16="http://schemas.microsoft.com/office/drawing/2014/main" id="{313EF81D-EFE3-4ACC-BF9A-98F039220FDF}"/>
              </a:ext>
            </a:extLst>
          </p:cNvPr>
          <p:cNvSpPr/>
          <p:nvPr/>
        </p:nvSpPr>
        <p:spPr>
          <a:xfrm>
            <a:off x="7586980" y="3175276"/>
            <a:ext cx="1028700" cy="213360"/>
          </a:xfrm>
          <a:prstGeom prst="wedgeRectCallout">
            <a:avLst>
              <a:gd name="adj1" fmla="val -157426"/>
              <a:gd name="adj2" fmla="val 5742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語音泡泡: 矩形 40">
            <a:extLst>
              <a:ext uri="{FF2B5EF4-FFF2-40B4-BE49-F238E27FC236}">
                <a16:creationId xmlns:a16="http://schemas.microsoft.com/office/drawing/2014/main" id="{97C96DCD-8B89-4455-A6B7-7606CE6FAE2B}"/>
              </a:ext>
            </a:extLst>
          </p:cNvPr>
          <p:cNvSpPr/>
          <p:nvPr/>
        </p:nvSpPr>
        <p:spPr>
          <a:xfrm>
            <a:off x="7586980" y="3469014"/>
            <a:ext cx="1028700" cy="213360"/>
          </a:xfrm>
          <a:prstGeom prst="wedgeRectCallout">
            <a:avLst>
              <a:gd name="adj1" fmla="val -155648"/>
              <a:gd name="adj2" fmla="val 2885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語音泡泡: 矩形 41">
            <a:extLst>
              <a:ext uri="{FF2B5EF4-FFF2-40B4-BE49-F238E27FC236}">
                <a16:creationId xmlns:a16="http://schemas.microsoft.com/office/drawing/2014/main" id="{FE6273C6-2692-4584-B51F-E6541633F3A3}"/>
              </a:ext>
            </a:extLst>
          </p:cNvPr>
          <p:cNvSpPr/>
          <p:nvPr/>
        </p:nvSpPr>
        <p:spPr>
          <a:xfrm>
            <a:off x="7586980" y="3762752"/>
            <a:ext cx="1028700" cy="213360"/>
          </a:xfrm>
          <a:prstGeom prst="wedgeRectCallout">
            <a:avLst>
              <a:gd name="adj1" fmla="val -156834"/>
              <a:gd name="adj2" fmla="val -1115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語音泡泡: 矩形 42">
            <a:extLst>
              <a:ext uri="{FF2B5EF4-FFF2-40B4-BE49-F238E27FC236}">
                <a16:creationId xmlns:a16="http://schemas.microsoft.com/office/drawing/2014/main" id="{E62D5F4F-C484-4A1E-A9C3-90DE96D05D6F}"/>
              </a:ext>
            </a:extLst>
          </p:cNvPr>
          <p:cNvSpPr/>
          <p:nvPr/>
        </p:nvSpPr>
        <p:spPr>
          <a:xfrm>
            <a:off x="7586980" y="4056490"/>
            <a:ext cx="1028700" cy="213360"/>
          </a:xfrm>
          <a:prstGeom prst="wedgeRectCallout">
            <a:avLst>
              <a:gd name="adj1" fmla="val -156241"/>
              <a:gd name="adj2" fmla="val -48293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語音泡泡: 矩形 43">
            <a:extLst>
              <a:ext uri="{FF2B5EF4-FFF2-40B4-BE49-F238E27FC236}">
                <a16:creationId xmlns:a16="http://schemas.microsoft.com/office/drawing/2014/main" id="{807B7E8E-3410-4439-A959-E06BE40F05F3}"/>
              </a:ext>
            </a:extLst>
          </p:cNvPr>
          <p:cNvSpPr/>
          <p:nvPr/>
        </p:nvSpPr>
        <p:spPr>
          <a:xfrm>
            <a:off x="7586980" y="4350228"/>
            <a:ext cx="1028700" cy="213360"/>
          </a:xfrm>
          <a:prstGeom prst="wedgeRectCallout">
            <a:avLst>
              <a:gd name="adj1" fmla="val -158611"/>
              <a:gd name="adj2" fmla="val -10257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語音泡泡: 矩形 44">
            <a:extLst>
              <a:ext uri="{FF2B5EF4-FFF2-40B4-BE49-F238E27FC236}">
                <a16:creationId xmlns:a16="http://schemas.microsoft.com/office/drawing/2014/main" id="{92B127FC-E12B-4A92-AE10-42E35F1E3C33}"/>
              </a:ext>
            </a:extLst>
          </p:cNvPr>
          <p:cNvSpPr/>
          <p:nvPr/>
        </p:nvSpPr>
        <p:spPr>
          <a:xfrm>
            <a:off x="7586980" y="4643968"/>
            <a:ext cx="1028700" cy="213360"/>
          </a:xfrm>
          <a:prstGeom prst="wedgeRectCallout">
            <a:avLst>
              <a:gd name="adj1" fmla="val -157426"/>
              <a:gd name="adj2" fmla="val -15400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物件 45">
            <a:extLst>
              <a:ext uri="{FF2B5EF4-FFF2-40B4-BE49-F238E27FC236}">
                <a16:creationId xmlns:a16="http://schemas.microsoft.com/office/drawing/2014/main" id="{ADFDE285-A196-4093-8973-FCAB1699A74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4624388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5" name="Equation" r:id="rId7" imgW="888840" imgH="253800" progId="Equation.DSMT4">
                  <p:embed/>
                </p:oleObj>
              </mc:Choice>
              <mc:Fallback>
                <p:oleObj name="Equation" r:id="rId7" imgW="888840" imgH="253800" progId="Equation.DSMT4">
                  <p:embed/>
                  <p:pic>
                    <p:nvPicPr>
                      <p:cNvPr id="46" name="物件 45">
                        <a:extLst>
                          <a:ext uri="{FF2B5EF4-FFF2-40B4-BE49-F238E27FC236}">
                            <a16:creationId xmlns:a16="http://schemas.microsoft.com/office/drawing/2014/main" id="{ADFDE285-A196-4093-8973-FCAB1699A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56513" y="4624388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語音泡泡: 矩形 46">
            <a:extLst>
              <a:ext uri="{FF2B5EF4-FFF2-40B4-BE49-F238E27FC236}">
                <a16:creationId xmlns:a16="http://schemas.microsoft.com/office/drawing/2014/main" id="{DACE9867-AFE1-4753-B704-A11C58A8F736}"/>
              </a:ext>
            </a:extLst>
          </p:cNvPr>
          <p:cNvSpPr/>
          <p:nvPr/>
        </p:nvSpPr>
        <p:spPr>
          <a:xfrm flipH="1">
            <a:off x="3943224" y="523919"/>
            <a:ext cx="1028700" cy="213360"/>
          </a:xfrm>
          <a:prstGeom prst="wedgeRectCallout">
            <a:avLst>
              <a:gd name="adj1" fmla="val -218463"/>
              <a:gd name="adj2" fmla="val 120279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語音泡泡: 矩形 47">
            <a:extLst>
              <a:ext uri="{FF2B5EF4-FFF2-40B4-BE49-F238E27FC236}">
                <a16:creationId xmlns:a16="http://schemas.microsoft.com/office/drawing/2014/main" id="{39967A0F-9C03-4179-9220-DD20E0802E7F}"/>
              </a:ext>
            </a:extLst>
          </p:cNvPr>
          <p:cNvSpPr/>
          <p:nvPr/>
        </p:nvSpPr>
        <p:spPr>
          <a:xfrm flipH="1">
            <a:off x="3943224" y="819588"/>
            <a:ext cx="1028700" cy="213360"/>
          </a:xfrm>
          <a:prstGeom prst="wedgeRectCallout">
            <a:avLst>
              <a:gd name="adj1" fmla="val -205426"/>
              <a:gd name="adj2" fmla="val 120279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語音泡泡: 矩形 48">
            <a:extLst>
              <a:ext uri="{FF2B5EF4-FFF2-40B4-BE49-F238E27FC236}">
                <a16:creationId xmlns:a16="http://schemas.microsoft.com/office/drawing/2014/main" id="{528974AE-EE26-4B58-8DE5-6227C22B1422}"/>
              </a:ext>
            </a:extLst>
          </p:cNvPr>
          <p:cNvSpPr/>
          <p:nvPr/>
        </p:nvSpPr>
        <p:spPr>
          <a:xfrm flipH="1">
            <a:off x="3943224" y="1113326"/>
            <a:ext cx="1028700" cy="213360"/>
          </a:xfrm>
          <a:prstGeom prst="wedgeRectCallout">
            <a:avLst>
              <a:gd name="adj1" fmla="val -194167"/>
              <a:gd name="adj2" fmla="val 12313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語音泡泡: 矩形 49">
            <a:extLst>
              <a:ext uri="{FF2B5EF4-FFF2-40B4-BE49-F238E27FC236}">
                <a16:creationId xmlns:a16="http://schemas.microsoft.com/office/drawing/2014/main" id="{4983C69D-46DD-4C68-AEF8-38657D6EAAC6}"/>
              </a:ext>
            </a:extLst>
          </p:cNvPr>
          <p:cNvSpPr/>
          <p:nvPr/>
        </p:nvSpPr>
        <p:spPr>
          <a:xfrm flipH="1">
            <a:off x="3943224" y="1407064"/>
            <a:ext cx="1028700" cy="213360"/>
          </a:xfrm>
          <a:prstGeom prst="wedgeRectCallout">
            <a:avLst>
              <a:gd name="adj1" fmla="val -180537"/>
              <a:gd name="adj2" fmla="val 11742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語音泡泡: 矩形 50">
            <a:extLst>
              <a:ext uri="{FF2B5EF4-FFF2-40B4-BE49-F238E27FC236}">
                <a16:creationId xmlns:a16="http://schemas.microsoft.com/office/drawing/2014/main" id="{206167C0-7EC2-4469-AD81-CBA17577819A}"/>
              </a:ext>
            </a:extLst>
          </p:cNvPr>
          <p:cNvSpPr/>
          <p:nvPr/>
        </p:nvSpPr>
        <p:spPr>
          <a:xfrm flipH="1">
            <a:off x="3943224" y="1700802"/>
            <a:ext cx="1028700" cy="213360"/>
          </a:xfrm>
          <a:prstGeom prst="wedgeRectCallout">
            <a:avLst>
              <a:gd name="adj1" fmla="val -165723"/>
              <a:gd name="adj2" fmla="val 114565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語音泡泡: 矩形 51">
            <a:extLst>
              <a:ext uri="{FF2B5EF4-FFF2-40B4-BE49-F238E27FC236}">
                <a16:creationId xmlns:a16="http://schemas.microsoft.com/office/drawing/2014/main" id="{3BBA6302-6C8A-4F4A-B1CF-599427B6FD16}"/>
              </a:ext>
            </a:extLst>
          </p:cNvPr>
          <p:cNvSpPr/>
          <p:nvPr/>
        </p:nvSpPr>
        <p:spPr>
          <a:xfrm flipH="1">
            <a:off x="3943224" y="1994540"/>
            <a:ext cx="1028700" cy="213360"/>
          </a:xfrm>
          <a:prstGeom prst="wedgeRectCallout">
            <a:avLst>
              <a:gd name="adj1" fmla="val -168686"/>
              <a:gd name="adj2" fmla="val 105993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語音泡泡: 矩形 52">
            <a:extLst>
              <a:ext uri="{FF2B5EF4-FFF2-40B4-BE49-F238E27FC236}">
                <a16:creationId xmlns:a16="http://schemas.microsoft.com/office/drawing/2014/main" id="{DF324878-4A13-4038-9797-3095A4930C69}"/>
              </a:ext>
            </a:extLst>
          </p:cNvPr>
          <p:cNvSpPr/>
          <p:nvPr/>
        </p:nvSpPr>
        <p:spPr>
          <a:xfrm flipH="1">
            <a:off x="3943224" y="2288278"/>
            <a:ext cx="1028700" cy="213360"/>
          </a:xfrm>
          <a:prstGeom prst="wedgeRectCallout">
            <a:avLst>
              <a:gd name="adj1" fmla="val -158019"/>
              <a:gd name="adj2" fmla="val 9742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語音泡泡: 矩形 53">
            <a:extLst>
              <a:ext uri="{FF2B5EF4-FFF2-40B4-BE49-F238E27FC236}">
                <a16:creationId xmlns:a16="http://schemas.microsoft.com/office/drawing/2014/main" id="{CB606730-2B50-466A-9D42-3E5A667B5140}"/>
              </a:ext>
            </a:extLst>
          </p:cNvPr>
          <p:cNvSpPr/>
          <p:nvPr/>
        </p:nvSpPr>
        <p:spPr>
          <a:xfrm flipH="1">
            <a:off x="3943224" y="2582016"/>
            <a:ext cx="1028700" cy="213360"/>
          </a:xfrm>
          <a:prstGeom prst="wedgeRectCallout">
            <a:avLst>
              <a:gd name="adj1" fmla="val -139797"/>
              <a:gd name="adj2" fmla="val 85278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語音泡泡: 矩形 54">
            <a:extLst>
              <a:ext uri="{FF2B5EF4-FFF2-40B4-BE49-F238E27FC236}">
                <a16:creationId xmlns:a16="http://schemas.microsoft.com/office/drawing/2014/main" id="{5D46C5D5-AB77-48CB-862F-249418756A01}"/>
              </a:ext>
            </a:extLst>
          </p:cNvPr>
          <p:cNvSpPr/>
          <p:nvPr/>
        </p:nvSpPr>
        <p:spPr>
          <a:xfrm flipH="1">
            <a:off x="3943224" y="2875754"/>
            <a:ext cx="1028700" cy="213360"/>
          </a:xfrm>
          <a:prstGeom prst="wedgeRectCallout">
            <a:avLst>
              <a:gd name="adj1" fmla="val -131944"/>
              <a:gd name="adj2" fmla="val 70994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語音泡泡: 矩形 55">
            <a:extLst>
              <a:ext uri="{FF2B5EF4-FFF2-40B4-BE49-F238E27FC236}">
                <a16:creationId xmlns:a16="http://schemas.microsoft.com/office/drawing/2014/main" id="{0DE6B16A-F10B-4242-AC79-81C3B5140077}"/>
              </a:ext>
            </a:extLst>
          </p:cNvPr>
          <p:cNvSpPr/>
          <p:nvPr/>
        </p:nvSpPr>
        <p:spPr>
          <a:xfrm flipH="1">
            <a:off x="3943224" y="3169492"/>
            <a:ext cx="1028700" cy="213360"/>
          </a:xfrm>
          <a:prstGeom prst="wedgeRectCallout">
            <a:avLst>
              <a:gd name="adj1" fmla="val -115204"/>
              <a:gd name="adj2" fmla="val 46708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語音泡泡: 矩形 56">
            <a:extLst>
              <a:ext uri="{FF2B5EF4-FFF2-40B4-BE49-F238E27FC236}">
                <a16:creationId xmlns:a16="http://schemas.microsoft.com/office/drawing/2014/main" id="{4B88E2DF-D5B6-449A-AF4B-32F4B5624E0B}"/>
              </a:ext>
            </a:extLst>
          </p:cNvPr>
          <p:cNvSpPr/>
          <p:nvPr/>
        </p:nvSpPr>
        <p:spPr>
          <a:xfrm flipH="1">
            <a:off x="3943224" y="3463230"/>
            <a:ext cx="1028700" cy="213360"/>
          </a:xfrm>
          <a:prstGeom prst="wedgeRectCallout">
            <a:avLst>
              <a:gd name="adj1" fmla="val -119352"/>
              <a:gd name="adj2" fmla="val 21707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語音泡泡: 矩形 57">
            <a:extLst>
              <a:ext uri="{FF2B5EF4-FFF2-40B4-BE49-F238E27FC236}">
                <a16:creationId xmlns:a16="http://schemas.microsoft.com/office/drawing/2014/main" id="{3C55FB16-3BB1-4F21-BA6C-3BED7610C594}"/>
              </a:ext>
            </a:extLst>
          </p:cNvPr>
          <p:cNvSpPr/>
          <p:nvPr/>
        </p:nvSpPr>
        <p:spPr>
          <a:xfrm flipH="1">
            <a:off x="3943224" y="3756968"/>
            <a:ext cx="1028700" cy="213360"/>
          </a:xfrm>
          <a:prstGeom prst="wedgeRectCallout">
            <a:avLst>
              <a:gd name="adj1" fmla="val -102760"/>
              <a:gd name="adj2" fmla="val -18293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語音泡泡: 矩形 58">
            <a:extLst>
              <a:ext uri="{FF2B5EF4-FFF2-40B4-BE49-F238E27FC236}">
                <a16:creationId xmlns:a16="http://schemas.microsoft.com/office/drawing/2014/main" id="{91B552A8-43A5-40BC-81B4-1FF6E12BE95B}"/>
              </a:ext>
            </a:extLst>
          </p:cNvPr>
          <p:cNvSpPr/>
          <p:nvPr/>
        </p:nvSpPr>
        <p:spPr>
          <a:xfrm flipH="1">
            <a:off x="3943224" y="4050706"/>
            <a:ext cx="1028700" cy="213360"/>
          </a:xfrm>
          <a:prstGeom prst="wedgeRectCallout">
            <a:avLst>
              <a:gd name="adj1" fmla="val -88834"/>
              <a:gd name="adj2" fmla="val -5543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語音泡泡: 矩形 59">
            <a:extLst>
              <a:ext uri="{FF2B5EF4-FFF2-40B4-BE49-F238E27FC236}">
                <a16:creationId xmlns:a16="http://schemas.microsoft.com/office/drawing/2014/main" id="{2BFC0DEF-D6A7-41DE-8395-6507A9B5A47D}"/>
              </a:ext>
            </a:extLst>
          </p:cNvPr>
          <p:cNvSpPr/>
          <p:nvPr/>
        </p:nvSpPr>
        <p:spPr>
          <a:xfrm flipH="1">
            <a:off x="3943224" y="4344444"/>
            <a:ext cx="1028700" cy="213360"/>
          </a:xfrm>
          <a:prstGeom prst="wedgeRectCallout">
            <a:avLst>
              <a:gd name="adj1" fmla="val -49722"/>
              <a:gd name="adj2" fmla="val 16470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語音泡泡: 矩形 60">
            <a:extLst>
              <a:ext uri="{FF2B5EF4-FFF2-40B4-BE49-F238E27FC236}">
                <a16:creationId xmlns:a16="http://schemas.microsoft.com/office/drawing/2014/main" id="{6F2A6B11-1436-4D51-A1BD-8BFC24F4FC3C}"/>
              </a:ext>
            </a:extLst>
          </p:cNvPr>
          <p:cNvSpPr/>
          <p:nvPr/>
        </p:nvSpPr>
        <p:spPr>
          <a:xfrm flipH="1">
            <a:off x="3943224" y="4638184"/>
            <a:ext cx="1028700" cy="213360"/>
          </a:xfrm>
          <a:prstGeom prst="wedgeRectCallout">
            <a:avLst>
              <a:gd name="adj1" fmla="val -49772"/>
              <a:gd name="adj2" fmla="val -23054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物件 61">
            <a:extLst>
              <a:ext uri="{FF2B5EF4-FFF2-40B4-BE49-F238E27FC236}">
                <a16:creationId xmlns:a16="http://schemas.microsoft.com/office/drawing/2014/main" id="{4686662C-7B73-4A02-BC97-76162E99C5B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62863" y="803275"/>
          <a:ext cx="876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6" name="Equation" r:id="rId9" imgW="876240" imgH="253800" progId="Equation.DSMT4">
                  <p:embed/>
                </p:oleObj>
              </mc:Choice>
              <mc:Fallback>
                <p:oleObj name="Equation" r:id="rId9" imgW="876240" imgH="253800" progId="Equation.DSMT4">
                  <p:embed/>
                  <p:pic>
                    <p:nvPicPr>
                      <p:cNvPr id="62" name="物件 61">
                        <a:extLst>
                          <a:ext uri="{FF2B5EF4-FFF2-40B4-BE49-F238E27FC236}">
                            <a16:creationId xmlns:a16="http://schemas.microsoft.com/office/drawing/2014/main" id="{4686662C-7B73-4A02-BC97-76162E99C5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62863" y="803275"/>
                        <a:ext cx="876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物件 62">
            <a:extLst>
              <a:ext uri="{FF2B5EF4-FFF2-40B4-BE49-F238E27FC236}">
                <a16:creationId xmlns:a16="http://schemas.microsoft.com/office/drawing/2014/main" id="{33B7EF3D-0D03-4B16-B889-4C8CC8CAE6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109855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7" name="Equation" r:id="rId11" imgW="888840" imgH="253800" progId="Equation.DSMT4">
                  <p:embed/>
                </p:oleObj>
              </mc:Choice>
              <mc:Fallback>
                <p:oleObj name="Equation" r:id="rId11" imgW="888840" imgH="253800" progId="Equation.DSMT4">
                  <p:embed/>
                  <p:pic>
                    <p:nvPicPr>
                      <p:cNvPr id="63" name="物件 62">
                        <a:extLst>
                          <a:ext uri="{FF2B5EF4-FFF2-40B4-BE49-F238E27FC236}">
                            <a16:creationId xmlns:a16="http://schemas.microsoft.com/office/drawing/2014/main" id="{33B7EF3D-0D03-4B16-B889-4C8CC8CAE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56513" y="109855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物件 63">
            <a:extLst>
              <a:ext uri="{FF2B5EF4-FFF2-40B4-BE49-F238E27FC236}">
                <a16:creationId xmlns:a16="http://schemas.microsoft.com/office/drawing/2014/main" id="{0EF079A2-65AC-4308-950A-E88FE695722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1392238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8" name="Equation" r:id="rId13" imgW="888840" imgH="253800" progId="Equation.DSMT4">
                  <p:embed/>
                </p:oleObj>
              </mc:Choice>
              <mc:Fallback>
                <p:oleObj name="Equation" r:id="rId13" imgW="888840" imgH="253800" progId="Equation.DSMT4">
                  <p:embed/>
                  <p:pic>
                    <p:nvPicPr>
                      <p:cNvPr id="64" name="物件 63">
                        <a:extLst>
                          <a:ext uri="{FF2B5EF4-FFF2-40B4-BE49-F238E27FC236}">
                            <a16:creationId xmlns:a16="http://schemas.microsoft.com/office/drawing/2014/main" id="{0EF079A2-65AC-4308-950A-E88FE6957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56513" y="1392238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物件 64">
            <a:extLst>
              <a:ext uri="{FF2B5EF4-FFF2-40B4-BE49-F238E27FC236}">
                <a16:creationId xmlns:a16="http://schemas.microsoft.com/office/drawing/2014/main" id="{2BB63749-6246-4CD3-BFA8-86413EB46EF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1685925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9" name="Equation" r:id="rId15" imgW="888840" imgH="253800" progId="Equation.DSMT4">
                  <p:embed/>
                </p:oleObj>
              </mc:Choice>
              <mc:Fallback>
                <p:oleObj name="Equation" r:id="rId15" imgW="888840" imgH="253800" progId="Equation.DSMT4">
                  <p:embed/>
                  <p:pic>
                    <p:nvPicPr>
                      <p:cNvPr id="65" name="物件 64">
                        <a:extLst>
                          <a:ext uri="{FF2B5EF4-FFF2-40B4-BE49-F238E27FC236}">
                            <a16:creationId xmlns:a16="http://schemas.microsoft.com/office/drawing/2014/main" id="{2BB63749-6246-4CD3-BFA8-86413EB46E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56513" y="1685925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物件 65">
            <a:extLst>
              <a:ext uri="{FF2B5EF4-FFF2-40B4-BE49-F238E27FC236}">
                <a16:creationId xmlns:a16="http://schemas.microsoft.com/office/drawing/2014/main" id="{74CC005B-7340-4E0B-BCC6-E6E4E184FCA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198120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0" name="Equation" r:id="rId17" imgW="888840" imgH="253800" progId="Equation.DSMT4">
                  <p:embed/>
                </p:oleObj>
              </mc:Choice>
              <mc:Fallback>
                <p:oleObj name="Equation" r:id="rId17" imgW="888840" imgH="253800" progId="Equation.DSMT4">
                  <p:embed/>
                  <p:pic>
                    <p:nvPicPr>
                      <p:cNvPr id="66" name="物件 65">
                        <a:extLst>
                          <a:ext uri="{FF2B5EF4-FFF2-40B4-BE49-F238E27FC236}">
                            <a16:creationId xmlns:a16="http://schemas.microsoft.com/office/drawing/2014/main" id="{74CC005B-7340-4E0B-BCC6-E6E4E184F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56513" y="198120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物件 66">
            <a:extLst>
              <a:ext uri="{FF2B5EF4-FFF2-40B4-BE49-F238E27FC236}">
                <a16:creationId xmlns:a16="http://schemas.microsoft.com/office/drawing/2014/main" id="{008E440E-EED3-4B3A-878A-14AE0A7EAE6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2271713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1" name="Equation" r:id="rId19" imgW="888840" imgH="253800" progId="Equation.DSMT4">
                  <p:embed/>
                </p:oleObj>
              </mc:Choice>
              <mc:Fallback>
                <p:oleObj name="Equation" r:id="rId19" imgW="888840" imgH="253800" progId="Equation.DSMT4">
                  <p:embed/>
                  <p:pic>
                    <p:nvPicPr>
                      <p:cNvPr id="67" name="物件 66">
                        <a:extLst>
                          <a:ext uri="{FF2B5EF4-FFF2-40B4-BE49-F238E27FC236}">
                            <a16:creationId xmlns:a16="http://schemas.microsoft.com/office/drawing/2014/main" id="{008E440E-EED3-4B3A-878A-14AE0A7EA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656513" y="2271713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物件 67">
            <a:extLst>
              <a:ext uri="{FF2B5EF4-FFF2-40B4-BE49-F238E27FC236}">
                <a16:creationId xmlns:a16="http://schemas.microsoft.com/office/drawing/2014/main" id="{9D4F0F68-B095-4FFA-BFCA-3F9D1FB232F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62863" y="2568575"/>
          <a:ext cx="876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2" name="Equation" r:id="rId21" imgW="876240" imgH="253800" progId="Equation.DSMT4">
                  <p:embed/>
                </p:oleObj>
              </mc:Choice>
              <mc:Fallback>
                <p:oleObj name="Equation" r:id="rId21" imgW="876240" imgH="253800" progId="Equation.DSMT4">
                  <p:embed/>
                  <p:pic>
                    <p:nvPicPr>
                      <p:cNvPr id="68" name="物件 67">
                        <a:extLst>
                          <a:ext uri="{FF2B5EF4-FFF2-40B4-BE49-F238E27FC236}">
                            <a16:creationId xmlns:a16="http://schemas.microsoft.com/office/drawing/2014/main" id="{9D4F0F68-B095-4FFA-BFCA-3F9D1FB232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662863" y="2568575"/>
                        <a:ext cx="876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物件 68">
            <a:extLst>
              <a:ext uri="{FF2B5EF4-FFF2-40B4-BE49-F238E27FC236}">
                <a16:creationId xmlns:a16="http://schemas.microsoft.com/office/drawing/2014/main" id="{75188B76-9CA3-49D9-85C8-BA3F9F3258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2855913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3" name="Equation" r:id="rId23" imgW="888840" imgH="253800" progId="Equation.DSMT4">
                  <p:embed/>
                </p:oleObj>
              </mc:Choice>
              <mc:Fallback>
                <p:oleObj name="Equation" r:id="rId23" imgW="888840" imgH="253800" progId="Equation.DSMT4">
                  <p:embed/>
                  <p:pic>
                    <p:nvPicPr>
                      <p:cNvPr id="69" name="物件 68">
                        <a:extLst>
                          <a:ext uri="{FF2B5EF4-FFF2-40B4-BE49-F238E27FC236}">
                            <a16:creationId xmlns:a16="http://schemas.microsoft.com/office/drawing/2014/main" id="{75188B76-9CA3-49D9-85C8-BA3F9F3258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656513" y="2855913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物件 69">
            <a:extLst>
              <a:ext uri="{FF2B5EF4-FFF2-40B4-BE49-F238E27FC236}">
                <a16:creationId xmlns:a16="http://schemas.microsoft.com/office/drawing/2014/main" id="{3B08A480-8C37-484E-9855-77B68E808D7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314960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4" name="Equation" r:id="rId25" imgW="888840" imgH="253800" progId="Equation.DSMT4">
                  <p:embed/>
                </p:oleObj>
              </mc:Choice>
              <mc:Fallback>
                <p:oleObj name="Equation" r:id="rId25" imgW="888840" imgH="253800" progId="Equation.DSMT4">
                  <p:embed/>
                  <p:pic>
                    <p:nvPicPr>
                      <p:cNvPr id="70" name="物件 69">
                        <a:extLst>
                          <a:ext uri="{FF2B5EF4-FFF2-40B4-BE49-F238E27FC236}">
                            <a16:creationId xmlns:a16="http://schemas.microsoft.com/office/drawing/2014/main" id="{3B08A480-8C37-484E-9855-77B68E808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56513" y="314960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物件 70">
            <a:extLst>
              <a:ext uri="{FF2B5EF4-FFF2-40B4-BE49-F238E27FC236}">
                <a16:creationId xmlns:a16="http://schemas.microsoft.com/office/drawing/2014/main" id="{6CD89778-0701-4B24-BFC5-6BB1F0FEE70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00963" y="3448692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5" name="Equation" r:id="rId27" imgW="799920" imgH="253800" progId="Equation.DSMT4">
                  <p:embed/>
                </p:oleObj>
              </mc:Choice>
              <mc:Fallback>
                <p:oleObj name="Equation" r:id="rId27" imgW="799920" imgH="253800" progId="Equation.DSMT4">
                  <p:embed/>
                  <p:pic>
                    <p:nvPicPr>
                      <p:cNvPr id="71" name="物件 70">
                        <a:extLst>
                          <a:ext uri="{FF2B5EF4-FFF2-40B4-BE49-F238E27FC236}">
                            <a16:creationId xmlns:a16="http://schemas.microsoft.com/office/drawing/2014/main" id="{6CD89778-0701-4B24-BFC5-6BB1F0FEE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700963" y="3448692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物件 71">
            <a:extLst>
              <a:ext uri="{FF2B5EF4-FFF2-40B4-BE49-F238E27FC236}">
                <a16:creationId xmlns:a16="http://schemas.microsoft.com/office/drawing/2014/main" id="{5333D35E-7E48-448C-80C8-2F1D2A3AB49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3736975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6" name="Equation" r:id="rId29" imgW="888840" imgH="253800" progId="Equation.DSMT4">
                  <p:embed/>
                </p:oleObj>
              </mc:Choice>
              <mc:Fallback>
                <p:oleObj name="Equation" r:id="rId29" imgW="888840" imgH="253800" progId="Equation.DSMT4">
                  <p:embed/>
                  <p:pic>
                    <p:nvPicPr>
                      <p:cNvPr id="72" name="物件 71">
                        <a:extLst>
                          <a:ext uri="{FF2B5EF4-FFF2-40B4-BE49-F238E27FC236}">
                            <a16:creationId xmlns:a16="http://schemas.microsoft.com/office/drawing/2014/main" id="{5333D35E-7E48-448C-80C8-2F1D2A3AB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656513" y="3736975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物件 72">
            <a:extLst>
              <a:ext uri="{FF2B5EF4-FFF2-40B4-BE49-F238E27FC236}">
                <a16:creationId xmlns:a16="http://schemas.microsoft.com/office/drawing/2014/main" id="{4D0E2283-2054-4BC5-8B64-DBC7F836EC3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4030663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7" name="Equation" r:id="rId31" imgW="888840" imgH="253800" progId="Equation.DSMT4">
                  <p:embed/>
                </p:oleObj>
              </mc:Choice>
              <mc:Fallback>
                <p:oleObj name="Equation" r:id="rId31" imgW="888840" imgH="253800" progId="Equation.DSMT4">
                  <p:embed/>
                  <p:pic>
                    <p:nvPicPr>
                      <p:cNvPr id="73" name="物件 72">
                        <a:extLst>
                          <a:ext uri="{FF2B5EF4-FFF2-40B4-BE49-F238E27FC236}">
                            <a16:creationId xmlns:a16="http://schemas.microsoft.com/office/drawing/2014/main" id="{4D0E2283-2054-4BC5-8B64-DBC7F836E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656513" y="4030663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物件 73">
            <a:extLst>
              <a:ext uri="{FF2B5EF4-FFF2-40B4-BE49-F238E27FC236}">
                <a16:creationId xmlns:a16="http://schemas.microsoft.com/office/drawing/2014/main" id="{0835E0DD-1ED8-4C6A-9880-1AFBA2D1B75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56513" y="432435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8" name="Equation" r:id="rId33" imgW="888840" imgH="253800" progId="Equation.DSMT4">
                  <p:embed/>
                </p:oleObj>
              </mc:Choice>
              <mc:Fallback>
                <p:oleObj name="Equation" r:id="rId33" imgW="888840" imgH="253800" progId="Equation.DSMT4">
                  <p:embed/>
                  <p:pic>
                    <p:nvPicPr>
                      <p:cNvPr id="74" name="物件 73">
                        <a:extLst>
                          <a:ext uri="{FF2B5EF4-FFF2-40B4-BE49-F238E27FC236}">
                            <a16:creationId xmlns:a16="http://schemas.microsoft.com/office/drawing/2014/main" id="{0835E0DD-1ED8-4C6A-9880-1AFBA2D1B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56513" y="432435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物件 74">
            <a:extLst>
              <a:ext uri="{FF2B5EF4-FFF2-40B4-BE49-F238E27FC236}">
                <a16:creationId xmlns:a16="http://schemas.microsoft.com/office/drawing/2014/main" id="{48496BC6-762F-4C2A-A954-AA15AE84228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78415" y="498920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9" name="Equation" r:id="rId35" imgW="799920" imgH="253800" progId="Equation.DSMT4">
                  <p:embed/>
                </p:oleObj>
              </mc:Choice>
              <mc:Fallback>
                <p:oleObj name="Equation" r:id="rId35" imgW="799920" imgH="253800" progId="Equation.DSMT4">
                  <p:embed/>
                  <p:pic>
                    <p:nvPicPr>
                      <p:cNvPr id="75" name="物件 74">
                        <a:extLst>
                          <a:ext uri="{FF2B5EF4-FFF2-40B4-BE49-F238E27FC236}">
                            <a16:creationId xmlns:a16="http://schemas.microsoft.com/office/drawing/2014/main" id="{48496BC6-762F-4C2A-A954-AA15AE842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078415" y="498920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物件 75">
            <a:extLst>
              <a:ext uri="{FF2B5EF4-FFF2-40B4-BE49-F238E27FC236}">
                <a16:creationId xmlns:a16="http://schemas.microsoft.com/office/drawing/2014/main" id="{FF03EAF8-9A6E-4A8F-853D-36D63F65083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461372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0" name="Equation" r:id="rId37" imgW="888840" imgH="253800" progId="Equation.DSMT4">
                  <p:embed/>
                </p:oleObj>
              </mc:Choice>
              <mc:Fallback>
                <p:oleObj name="Equation" r:id="rId37" imgW="888840" imgH="253800" progId="Equation.DSMT4">
                  <p:embed/>
                  <p:pic>
                    <p:nvPicPr>
                      <p:cNvPr id="76" name="物件 75">
                        <a:extLst>
                          <a:ext uri="{FF2B5EF4-FFF2-40B4-BE49-F238E27FC236}">
                            <a16:creationId xmlns:a16="http://schemas.microsoft.com/office/drawing/2014/main" id="{FF03EAF8-9A6E-4A8F-853D-36D63F6508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033965" y="461372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物件 76">
            <a:extLst>
              <a:ext uri="{FF2B5EF4-FFF2-40B4-BE49-F238E27FC236}">
                <a16:creationId xmlns:a16="http://schemas.microsoft.com/office/drawing/2014/main" id="{21BC87D2-C816-48EF-8049-47621B3813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838" y="792163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1" name="Equation" r:id="rId39" imgW="888840" imgH="253800" progId="Equation.DSMT4">
                  <p:embed/>
                </p:oleObj>
              </mc:Choice>
              <mc:Fallback>
                <p:oleObj name="Equation" r:id="rId39" imgW="888840" imgH="253800" progId="Equation.DSMT4">
                  <p:embed/>
                  <p:pic>
                    <p:nvPicPr>
                      <p:cNvPr id="77" name="物件 76">
                        <a:extLst>
                          <a:ext uri="{FF2B5EF4-FFF2-40B4-BE49-F238E27FC236}">
                            <a16:creationId xmlns:a16="http://schemas.microsoft.com/office/drawing/2014/main" id="{21BC87D2-C816-48EF-8049-47621B3813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033838" y="792163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物件 77">
            <a:extLst>
              <a:ext uri="{FF2B5EF4-FFF2-40B4-BE49-F238E27FC236}">
                <a16:creationId xmlns:a16="http://schemas.microsoft.com/office/drawing/2014/main" id="{B2AA43EB-CC6F-4F6C-B4FE-7F9615C35D9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1087882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2" name="Equation" r:id="rId41" imgW="888840" imgH="253800" progId="Equation.DSMT4">
                  <p:embed/>
                </p:oleObj>
              </mc:Choice>
              <mc:Fallback>
                <p:oleObj name="Equation" r:id="rId41" imgW="888840" imgH="253800" progId="Equation.DSMT4">
                  <p:embed/>
                  <p:pic>
                    <p:nvPicPr>
                      <p:cNvPr id="78" name="物件 77">
                        <a:extLst>
                          <a:ext uri="{FF2B5EF4-FFF2-40B4-BE49-F238E27FC236}">
                            <a16:creationId xmlns:a16="http://schemas.microsoft.com/office/drawing/2014/main" id="{B2AA43EB-CC6F-4F6C-B4FE-7F9615C35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4033965" y="1087882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物件 78">
            <a:extLst>
              <a:ext uri="{FF2B5EF4-FFF2-40B4-BE49-F238E27FC236}">
                <a16:creationId xmlns:a16="http://schemas.microsoft.com/office/drawing/2014/main" id="{5FA68C31-4494-4FEE-8147-86C1A818095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1381570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3" name="Equation" r:id="rId13" imgW="888840" imgH="253800" progId="Equation.DSMT4">
                  <p:embed/>
                </p:oleObj>
              </mc:Choice>
              <mc:Fallback>
                <p:oleObj name="Equation" r:id="rId13" imgW="888840" imgH="253800" progId="Equation.DSMT4">
                  <p:embed/>
                  <p:pic>
                    <p:nvPicPr>
                      <p:cNvPr id="79" name="物件 78">
                        <a:extLst>
                          <a:ext uri="{FF2B5EF4-FFF2-40B4-BE49-F238E27FC236}">
                            <a16:creationId xmlns:a16="http://schemas.microsoft.com/office/drawing/2014/main" id="{5FA68C31-4494-4FEE-8147-86C1A8180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33965" y="1381570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物件 79">
            <a:extLst>
              <a:ext uri="{FF2B5EF4-FFF2-40B4-BE49-F238E27FC236}">
                <a16:creationId xmlns:a16="http://schemas.microsoft.com/office/drawing/2014/main" id="{617CB4BF-C881-4C4D-8F0D-ACA61719526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1675257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4" name="Equation" r:id="rId43" imgW="888840" imgH="253800" progId="Equation.DSMT4">
                  <p:embed/>
                </p:oleObj>
              </mc:Choice>
              <mc:Fallback>
                <p:oleObj name="Equation" r:id="rId43" imgW="888840" imgH="253800" progId="Equation.DSMT4">
                  <p:embed/>
                  <p:pic>
                    <p:nvPicPr>
                      <p:cNvPr id="80" name="物件 79">
                        <a:extLst>
                          <a:ext uri="{FF2B5EF4-FFF2-40B4-BE49-F238E27FC236}">
                            <a16:creationId xmlns:a16="http://schemas.microsoft.com/office/drawing/2014/main" id="{617CB4BF-C881-4C4D-8F0D-ACA6171952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033965" y="1675257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物件 80">
            <a:extLst>
              <a:ext uri="{FF2B5EF4-FFF2-40B4-BE49-F238E27FC236}">
                <a16:creationId xmlns:a16="http://schemas.microsoft.com/office/drawing/2014/main" id="{C4B53056-1983-4B78-9BAA-6363F5821C3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1970532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5" name="Equation" r:id="rId45" imgW="888840" imgH="253800" progId="Equation.DSMT4">
                  <p:embed/>
                </p:oleObj>
              </mc:Choice>
              <mc:Fallback>
                <p:oleObj name="Equation" r:id="rId45" imgW="888840" imgH="253800" progId="Equation.DSMT4">
                  <p:embed/>
                  <p:pic>
                    <p:nvPicPr>
                      <p:cNvPr id="81" name="物件 80">
                        <a:extLst>
                          <a:ext uri="{FF2B5EF4-FFF2-40B4-BE49-F238E27FC236}">
                            <a16:creationId xmlns:a16="http://schemas.microsoft.com/office/drawing/2014/main" id="{C4B53056-1983-4B78-9BAA-6363F5821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033965" y="1970532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物件 81">
            <a:extLst>
              <a:ext uri="{FF2B5EF4-FFF2-40B4-BE49-F238E27FC236}">
                <a16:creationId xmlns:a16="http://schemas.microsoft.com/office/drawing/2014/main" id="{3E5194E1-0F49-438C-84F9-E483DA69952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2261045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6" name="Equation" r:id="rId47" imgW="888840" imgH="253800" progId="Equation.DSMT4">
                  <p:embed/>
                </p:oleObj>
              </mc:Choice>
              <mc:Fallback>
                <p:oleObj name="Equation" r:id="rId47" imgW="888840" imgH="253800" progId="Equation.DSMT4">
                  <p:embed/>
                  <p:pic>
                    <p:nvPicPr>
                      <p:cNvPr id="82" name="物件 81">
                        <a:extLst>
                          <a:ext uri="{FF2B5EF4-FFF2-40B4-BE49-F238E27FC236}">
                            <a16:creationId xmlns:a16="http://schemas.microsoft.com/office/drawing/2014/main" id="{3E5194E1-0F49-438C-84F9-E483DA6995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4033965" y="2261045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物件 82">
            <a:extLst>
              <a:ext uri="{FF2B5EF4-FFF2-40B4-BE49-F238E27FC236}">
                <a16:creationId xmlns:a16="http://schemas.microsoft.com/office/drawing/2014/main" id="{4ABFEAE6-F55C-46B9-9D00-1057D5A79C4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40315" y="2557907"/>
          <a:ext cx="876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7" name="Equation" r:id="rId49" imgW="876240" imgH="253800" progId="Equation.DSMT4">
                  <p:embed/>
                </p:oleObj>
              </mc:Choice>
              <mc:Fallback>
                <p:oleObj name="Equation" r:id="rId49" imgW="876240" imgH="253800" progId="Equation.DSMT4">
                  <p:embed/>
                  <p:pic>
                    <p:nvPicPr>
                      <p:cNvPr id="83" name="物件 82">
                        <a:extLst>
                          <a:ext uri="{FF2B5EF4-FFF2-40B4-BE49-F238E27FC236}">
                            <a16:creationId xmlns:a16="http://schemas.microsoft.com/office/drawing/2014/main" id="{4ABFEAE6-F55C-46B9-9D00-1057D5A79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040315" y="2557907"/>
                        <a:ext cx="876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物件 83">
            <a:extLst>
              <a:ext uri="{FF2B5EF4-FFF2-40B4-BE49-F238E27FC236}">
                <a16:creationId xmlns:a16="http://schemas.microsoft.com/office/drawing/2014/main" id="{3BC8E14E-8D71-469D-AFCC-977F016E6C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40188" y="2844800"/>
          <a:ext cx="876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8" name="Equation" r:id="rId51" imgW="876240" imgH="253800" progId="Equation.DSMT4">
                  <p:embed/>
                </p:oleObj>
              </mc:Choice>
              <mc:Fallback>
                <p:oleObj name="Equation" r:id="rId51" imgW="876240" imgH="253800" progId="Equation.DSMT4">
                  <p:embed/>
                  <p:pic>
                    <p:nvPicPr>
                      <p:cNvPr id="84" name="物件 83">
                        <a:extLst>
                          <a:ext uri="{FF2B5EF4-FFF2-40B4-BE49-F238E27FC236}">
                            <a16:creationId xmlns:a16="http://schemas.microsoft.com/office/drawing/2014/main" id="{3BC8E14E-8D71-469D-AFCC-977F016E6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4040188" y="2844800"/>
                        <a:ext cx="876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物件 84">
            <a:extLst>
              <a:ext uri="{FF2B5EF4-FFF2-40B4-BE49-F238E27FC236}">
                <a16:creationId xmlns:a16="http://schemas.microsoft.com/office/drawing/2014/main" id="{7DD7EC56-AF2A-4B91-90BF-FD6BBEF5F13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3138932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9" name="Equation" r:id="rId53" imgW="888840" imgH="253800" progId="Equation.DSMT4">
                  <p:embed/>
                </p:oleObj>
              </mc:Choice>
              <mc:Fallback>
                <p:oleObj name="Equation" r:id="rId53" imgW="888840" imgH="253800" progId="Equation.DSMT4">
                  <p:embed/>
                  <p:pic>
                    <p:nvPicPr>
                      <p:cNvPr id="85" name="物件 84">
                        <a:extLst>
                          <a:ext uri="{FF2B5EF4-FFF2-40B4-BE49-F238E27FC236}">
                            <a16:creationId xmlns:a16="http://schemas.microsoft.com/office/drawing/2014/main" id="{7DD7EC56-AF2A-4B91-90BF-FD6BBEF5F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4033965" y="3138932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物件 85">
            <a:extLst>
              <a:ext uri="{FF2B5EF4-FFF2-40B4-BE49-F238E27FC236}">
                <a16:creationId xmlns:a16="http://schemas.microsoft.com/office/drawing/2014/main" id="{64986FD0-F437-4728-8527-39A2EF0A5A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71938" y="3438525"/>
          <a:ext cx="812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0" name="Equation" r:id="rId55" imgW="812520" imgH="253800" progId="Equation.DSMT4">
                  <p:embed/>
                </p:oleObj>
              </mc:Choice>
              <mc:Fallback>
                <p:oleObj name="Equation" r:id="rId55" imgW="812520" imgH="253800" progId="Equation.DSMT4">
                  <p:embed/>
                  <p:pic>
                    <p:nvPicPr>
                      <p:cNvPr id="86" name="物件 85">
                        <a:extLst>
                          <a:ext uri="{FF2B5EF4-FFF2-40B4-BE49-F238E27FC236}">
                            <a16:creationId xmlns:a16="http://schemas.microsoft.com/office/drawing/2014/main" id="{64986FD0-F437-4728-8527-39A2EF0A5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4071938" y="3438525"/>
                        <a:ext cx="812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物件 86">
            <a:extLst>
              <a:ext uri="{FF2B5EF4-FFF2-40B4-BE49-F238E27FC236}">
                <a16:creationId xmlns:a16="http://schemas.microsoft.com/office/drawing/2014/main" id="{3D40FC98-4167-4EE5-9FBE-FB28107B1E9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3726307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1" name="Equation" r:id="rId57" imgW="888840" imgH="253800" progId="Equation.DSMT4">
                  <p:embed/>
                </p:oleObj>
              </mc:Choice>
              <mc:Fallback>
                <p:oleObj name="Equation" r:id="rId57" imgW="888840" imgH="253800" progId="Equation.DSMT4">
                  <p:embed/>
                  <p:pic>
                    <p:nvPicPr>
                      <p:cNvPr id="87" name="物件 86">
                        <a:extLst>
                          <a:ext uri="{FF2B5EF4-FFF2-40B4-BE49-F238E27FC236}">
                            <a16:creationId xmlns:a16="http://schemas.microsoft.com/office/drawing/2014/main" id="{3D40FC98-4167-4EE5-9FBE-FB28107B1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4033965" y="3726307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物件 87">
            <a:extLst>
              <a:ext uri="{FF2B5EF4-FFF2-40B4-BE49-F238E27FC236}">
                <a16:creationId xmlns:a16="http://schemas.microsoft.com/office/drawing/2014/main" id="{748ED7A1-31F2-49D0-9B54-0D5F3C576FE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40188" y="4019550"/>
          <a:ext cx="876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2" name="Equation" r:id="rId59" imgW="876240" imgH="253800" progId="Equation.DSMT4">
                  <p:embed/>
                </p:oleObj>
              </mc:Choice>
              <mc:Fallback>
                <p:oleObj name="Equation" r:id="rId59" imgW="876240" imgH="253800" progId="Equation.DSMT4">
                  <p:embed/>
                  <p:pic>
                    <p:nvPicPr>
                      <p:cNvPr id="88" name="物件 87">
                        <a:extLst>
                          <a:ext uri="{FF2B5EF4-FFF2-40B4-BE49-F238E27FC236}">
                            <a16:creationId xmlns:a16="http://schemas.microsoft.com/office/drawing/2014/main" id="{748ED7A1-31F2-49D0-9B54-0D5F3C576F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4040188" y="4019550"/>
                        <a:ext cx="876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物件 88">
            <a:extLst>
              <a:ext uri="{FF2B5EF4-FFF2-40B4-BE49-F238E27FC236}">
                <a16:creationId xmlns:a16="http://schemas.microsoft.com/office/drawing/2014/main" id="{F454F807-6B0B-4BB6-A55E-BF7BB9EF1CE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33965" y="4313682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3" name="Equation" r:id="rId61" imgW="888840" imgH="253800" progId="Equation.DSMT4">
                  <p:embed/>
                </p:oleObj>
              </mc:Choice>
              <mc:Fallback>
                <p:oleObj name="Equation" r:id="rId61" imgW="888840" imgH="253800" progId="Equation.DSMT4">
                  <p:embed/>
                  <p:pic>
                    <p:nvPicPr>
                      <p:cNvPr id="89" name="物件 88">
                        <a:extLst>
                          <a:ext uri="{FF2B5EF4-FFF2-40B4-BE49-F238E27FC236}">
                            <a16:creationId xmlns:a16="http://schemas.microsoft.com/office/drawing/2014/main" id="{F454F807-6B0B-4BB6-A55E-BF7BB9EF1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4033965" y="4313682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079E53E-C972-4E5B-AFB6-4D75A7B3FBFA}"/>
              </a:ext>
            </a:extLst>
          </p:cNvPr>
          <p:cNvCxnSpPr>
            <a:cxnSpLocks/>
          </p:cNvCxnSpPr>
          <p:nvPr/>
        </p:nvCxnSpPr>
        <p:spPr>
          <a:xfrm flipV="1">
            <a:off x="4968114" y="4206240"/>
            <a:ext cx="378586" cy="2220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27565E8B-55FD-413E-BE55-4AC8EC426995}"/>
              </a:ext>
            </a:extLst>
          </p:cNvPr>
          <p:cNvCxnSpPr>
            <a:cxnSpLocks/>
          </p:cNvCxnSpPr>
          <p:nvPr/>
        </p:nvCxnSpPr>
        <p:spPr>
          <a:xfrm flipV="1">
            <a:off x="4962399" y="4213860"/>
            <a:ext cx="394461" cy="1363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82669BD7-95AB-411A-AE72-A779894972B1}"/>
              </a:ext>
            </a:extLst>
          </p:cNvPr>
          <p:cNvCxnSpPr>
            <a:cxnSpLocks/>
          </p:cNvCxnSpPr>
          <p:nvPr/>
        </p:nvCxnSpPr>
        <p:spPr>
          <a:xfrm flipV="1">
            <a:off x="4917440" y="4377690"/>
            <a:ext cx="311785" cy="25781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E05C01E6-2E7E-4B27-8B7A-CF497E90AEB3}"/>
              </a:ext>
            </a:extLst>
          </p:cNvPr>
          <p:cNvCxnSpPr>
            <a:cxnSpLocks/>
          </p:cNvCxnSpPr>
          <p:nvPr/>
        </p:nvCxnSpPr>
        <p:spPr>
          <a:xfrm flipV="1">
            <a:off x="4970780" y="4387215"/>
            <a:ext cx="247015" cy="29146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6C7FC93-E901-401F-882A-9D6392A73ABA}"/>
              </a:ext>
            </a:extLst>
          </p:cNvPr>
          <p:cNvCxnSpPr>
            <a:cxnSpLocks/>
          </p:cNvCxnSpPr>
          <p:nvPr/>
        </p:nvCxnSpPr>
        <p:spPr>
          <a:xfrm flipH="1" flipV="1">
            <a:off x="5244466" y="4405404"/>
            <a:ext cx="394334" cy="242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6E1AFA4-4C33-47BC-9990-AC3802370FC7}"/>
              </a:ext>
            </a:extLst>
          </p:cNvPr>
          <p:cNvCxnSpPr>
            <a:cxnSpLocks/>
          </p:cNvCxnSpPr>
          <p:nvPr/>
        </p:nvCxnSpPr>
        <p:spPr>
          <a:xfrm flipH="1" flipV="1">
            <a:off x="6404610" y="4423410"/>
            <a:ext cx="214630" cy="2247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D4FA237-264C-4373-99AB-EE8AA5354BD1}"/>
              </a:ext>
            </a:extLst>
          </p:cNvPr>
          <p:cNvSpPr txBox="1"/>
          <p:nvPr/>
        </p:nvSpPr>
        <p:spPr>
          <a:xfrm>
            <a:off x="4948122" y="4611224"/>
            <a:ext cx="1389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 Simulation 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A6E887E-663B-43EA-AF6F-E1CDE2D353E6}"/>
              </a:ext>
            </a:extLst>
          </p:cNvPr>
          <p:cNvSpPr txBox="1"/>
          <p:nvPr/>
        </p:nvSpPr>
        <p:spPr>
          <a:xfrm>
            <a:off x="6156656" y="4611224"/>
            <a:ext cx="1259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TMTPA Points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5681B6C1-92F6-4981-A0EA-5989BA26316D}"/>
              </a:ext>
            </a:extLst>
          </p:cNvPr>
          <p:cNvSpPr txBox="1"/>
          <p:nvPr/>
        </p:nvSpPr>
        <p:spPr>
          <a:xfrm>
            <a:off x="2363800" y="5765546"/>
            <a:ext cx="799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orque versus current angle at various stator current magnitudes by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using TMTPA control and MTPA control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6786444" y="5263923"/>
            <a:ext cx="314325" cy="4431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44862" y="5205412"/>
            <a:ext cx="329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TW" sz="2400" i="1" dirty="0">
                <a:solidFill>
                  <a:srgbClr val="4D5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0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8BBAE62A-5363-499E-B002-1865EEB21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783308"/>
              </p:ext>
            </p:extLst>
          </p:nvPr>
        </p:nvGraphicFramePr>
        <p:xfrm>
          <a:off x="1980510" y="1572889"/>
          <a:ext cx="8128000" cy="360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Visio" r:id="rId3" imgW="33089570" imgH="14687359" progId="Visio.Drawing.15">
                  <p:embed/>
                </p:oleObj>
              </mc:Choice>
              <mc:Fallback>
                <p:oleObj name="Visio" r:id="rId3" imgW="33089570" imgH="1468735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0510" y="1572889"/>
                        <a:ext cx="8128000" cy="360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76105F0-6C6D-46C5-B48A-809DF9E1DF59}"/>
              </a:ext>
            </a:extLst>
          </p:cNvPr>
          <p:cNvSpPr txBox="1"/>
          <p:nvPr/>
        </p:nvSpPr>
        <p:spPr>
          <a:xfrm>
            <a:off x="2847507" y="6037451"/>
            <a:ext cx="737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3. Control block diagram of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PMASynRM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speed drive system</a:t>
            </a: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6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408C39D2-CF78-499B-866A-5BC9CCA6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151704"/>
              </p:ext>
            </p:extLst>
          </p:nvPr>
        </p:nvGraphicFramePr>
        <p:xfrm>
          <a:off x="358013" y="1940692"/>
          <a:ext cx="5400000" cy="170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4" name="Visio" r:id="rId3" imgW="12163414" imgH="3838530" progId="Visio.Drawing.15">
                  <p:embed/>
                </p:oleObj>
              </mc:Choice>
              <mc:Fallback>
                <p:oleObj name="Visio" r:id="rId3" imgW="12163414" imgH="3838530" progId="Visio.Drawing.15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408C39D2-CF78-499B-866A-5BC9CCA62E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013" y="1940692"/>
                        <a:ext cx="5400000" cy="170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0102690-BC63-4492-9F4B-3490122E4E8C}"/>
              </a:ext>
            </a:extLst>
          </p:cNvPr>
          <p:cNvSpPr txBox="1"/>
          <p:nvPr/>
        </p:nvSpPr>
        <p:spPr>
          <a:xfrm>
            <a:off x="3250610" y="5254187"/>
            <a:ext cx="569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4.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 current controllers. (a)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-axis. (b)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-axis.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41B8E0-C680-4ECA-B116-F4F0CDA34F88}"/>
              </a:ext>
            </a:extLst>
          </p:cNvPr>
          <p:cNvSpPr txBox="1"/>
          <p:nvPr/>
        </p:nvSpPr>
        <p:spPr>
          <a:xfrm>
            <a:off x="2828057" y="3835557"/>
            <a:ext cx="4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DFF600-2228-4EE5-BC4B-B518563080CC}"/>
              </a:ext>
            </a:extLst>
          </p:cNvPr>
          <p:cNvSpPr txBox="1"/>
          <p:nvPr/>
        </p:nvSpPr>
        <p:spPr>
          <a:xfrm>
            <a:off x="8904034" y="3827804"/>
            <a:ext cx="4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DAB5CB79-B24E-4D23-B5C8-E784B0AB162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47130" y="1956198"/>
          <a:ext cx="5400000" cy="167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5" name="Visio" r:id="rId5" imgW="12192000" imgH="3771900" progId="Visio.Drawing.15">
                  <p:embed/>
                </p:oleObj>
              </mc:Choice>
              <mc:Fallback>
                <p:oleObj name="Visio" r:id="rId5" imgW="12192000" imgH="3771900" progId="Visio.Drawing.15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DAB5CB79-B24E-4D23-B5C8-E784B0AB1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7130" y="1956198"/>
                        <a:ext cx="5400000" cy="1672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59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053CDCBC-3318-42C4-A5EA-8DBC09208519}"/>
              </a:ext>
            </a:extLst>
          </p:cNvPr>
          <p:cNvSpPr txBox="1"/>
          <p:nvPr/>
        </p:nvSpPr>
        <p:spPr>
          <a:xfrm>
            <a:off x="3136729" y="5448300"/>
            <a:ext cx="4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4EADF6-396F-4F9F-824D-5A13C449D853}"/>
              </a:ext>
            </a:extLst>
          </p:cNvPr>
          <p:cNvSpPr txBox="1"/>
          <p:nvPr/>
        </p:nvSpPr>
        <p:spPr>
          <a:xfrm>
            <a:off x="8668851" y="5442228"/>
            <a:ext cx="4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E097702-B589-432D-9EF1-9E088EA6BC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3" y="1325500"/>
            <a:ext cx="8860536" cy="3802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7F360E4-4C6E-4E82-B0D1-840B239D18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78" y="1327024"/>
            <a:ext cx="8860536" cy="38008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20E9C6-B006-4292-8571-00C83E8FA481}"/>
              </a:ext>
            </a:extLst>
          </p:cNvPr>
          <p:cNvSpPr txBox="1"/>
          <p:nvPr/>
        </p:nvSpPr>
        <p:spPr>
          <a:xfrm>
            <a:off x="2780145" y="6070925"/>
            <a:ext cx="71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5.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Bode diagrams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current controllers. (a)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-axis. (b)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-axis.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0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DF86E6E-4CB7-4B79-B355-FF5899DCA8E2}"/>
              </a:ext>
            </a:extLst>
          </p:cNvPr>
          <p:cNvSpPr txBox="1"/>
          <p:nvPr/>
        </p:nvSpPr>
        <p:spPr>
          <a:xfrm>
            <a:off x="2285999" y="611803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6.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Relationship between the current vector        and the </a:t>
            </a:r>
            <a:r>
              <a:rPr lang="en-US" altLang="zh-TW" sz="20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d-q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axis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6CEC6D-6042-4E42-8325-CE4289423C76}"/>
              </a:ext>
            </a:extLst>
          </p:cNvPr>
          <p:cNvSpPr/>
          <p:nvPr/>
        </p:nvSpPr>
        <p:spPr>
          <a:xfrm>
            <a:off x="5448300" y="2565400"/>
            <a:ext cx="2159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2DF4AA5-687F-42C2-B4B6-BB5E4AC00CDD}"/>
              </a:ext>
            </a:extLst>
          </p:cNvPr>
          <p:cNvGrpSpPr/>
          <p:nvPr/>
        </p:nvGrpSpPr>
        <p:grpSpPr>
          <a:xfrm>
            <a:off x="4006840" y="1588050"/>
            <a:ext cx="4178319" cy="3514382"/>
            <a:chOff x="4006840" y="1588050"/>
            <a:chExt cx="4178319" cy="3514382"/>
          </a:xfrm>
        </p:grpSpPr>
        <p:graphicFrame>
          <p:nvGraphicFramePr>
            <p:cNvPr id="7" name="物件 6">
              <a:extLst>
                <a:ext uri="{FF2B5EF4-FFF2-40B4-BE49-F238E27FC236}">
                  <a16:creationId xmlns:a16="http://schemas.microsoft.com/office/drawing/2014/main" id="{F99AE8F6-6B4D-46A0-AE97-F7A8B4EA49C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006840" y="1588050"/>
            <a:ext cx="4178319" cy="3514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0" name="Visio" r:id="rId3" imgW="3409972" imgH="2866942" progId="Visio.Drawing.15">
                    <p:embed/>
                  </p:oleObj>
                </mc:Choice>
                <mc:Fallback>
                  <p:oleObj name="Visio" r:id="rId3" imgW="3409972" imgH="2866942" progId="Visio.Drawing.15">
                    <p:embed/>
                    <p:pic>
                      <p:nvPicPr>
                        <p:cNvPr id="7" name="物件 6">
                          <a:extLst>
                            <a:ext uri="{FF2B5EF4-FFF2-40B4-BE49-F238E27FC236}">
                              <a16:creationId xmlns:a16="http://schemas.microsoft.com/office/drawing/2014/main" id="{F99AE8F6-6B4D-46A0-AE97-F7A8B4EA49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06840" y="1588050"/>
                          <a:ext cx="4178319" cy="35143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55174FC1-F697-4899-85A3-373E5F2F2B05}"/>
                </a:ext>
              </a:extLst>
            </p:cNvPr>
            <p:cNvSpPr txBox="1"/>
            <p:nvPr/>
          </p:nvSpPr>
          <p:spPr>
            <a:xfrm>
              <a:off x="4376928" y="4596384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22">
            <a:extLst>
              <a:ext uri="{FF2B5EF4-FFF2-40B4-BE49-F238E27FC236}">
                <a16:creationId xmlns:a16="http://schemas.microsoft.com/office/drawing/2014/main" id="{62C8817C-9289-4AA6-AC65-130E0E99C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5751BF1E-DDDA-45AF-862F-F6CCA54C3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A5307991-35C9-4632-894E-7A41F0D54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9192AC53-D88D-4932-9FFB-0D0D73282A5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28584" y="6132659"/>
          <a:ext cx="385481" cy="385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Equation" r:id="rId5" imgW="139639" imgH="190417" progId="Equation.DSMT4">
                  <p:embed/>
                </p:oleObj>
              </mc:Choice>
              <mc:Fallback>
                <p:oleObj name="Equation" r:id="rId5" imgW="139639" imgH="190417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9192AC53-D88D-4932-9FFB-0D0D73282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8584" y="6132659"/>
                        <a:ext cx="385481" cy="385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78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10854</TotalTime>
  <Words>744</Words>
  <Application>Microsoft Office PowerPoint</Application>
  <PresentationFormat>寬螢幕</PresentationFormat>
  <Paragraphs>118</Paragraphs>
  <Slides>18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Equation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</dc:creator>
  <cp:lastModifiedBy>CHUNGYU.CY.HUNG 洪崇祐</cp:lastModifiedBy>
  <cp:revision>122</cp:revision>
  <dcterms:created xsi:type="dcterms:W3CDTF">2022-03-22T12:40:46Z</dcterms:created>
  <dcterms:modified xsi:type="dcterms:W3CDTF">2023-01-13T06:22:21Z</dcterms:modified>
</cp:coreProperties>
</file>